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3" r:id="rId2"/>
    <p:sldId id="269" r:id="rId3"/>
    <p:sldId id="274" r:id="rId4"/>
    <p:sldId id="262" r:id="rId5"/>
    <p:sldId id="257" r:id="rId6"/>
    <p:sldId id="260" r:id="rId7"/>
    <p:sldId id="272" r:id="rId8"/>
    <p:sldId id="267" r:id="rId9"/>
    <p:sldId id="270" r:id="rId10"/>
    <p:sldId id="271" r:id="rId11"/>
    <p:sldId id="276" r:id="rId12"/>
    <p:sldId id="275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90" r:id="rId21"/>
    <p:sldId id="291" r:id="rId22"/>
    <p:sldId id="292" r:id="rId23"/>
    <p:sldId id="288" r:id="rId24"/>
    <p:sldId id="277" r:id="rId25"/>
    <p:sldId id="286" r:id="rId26"/>
    <p:sldId id="287" r:id="rId27"/>
    <p:sldId id="268" r:id="rId28"/>
    <p:sldId id="289" r:id="rId2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41BA6-CAED-46A9-8EC7-7DE6B2FC62E0}" v="452" dt="2024-09-02T16:23:17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06" autoAdjust="0"/>
  </p:normalViewPr>
  <p:slideViewPr>
    <p:cSldViewPr snapToGrid="0">
      <p:cViewPr varScale="1">
        <p:scale>
          <a:sx n="71" d="100"/>
          <a:sy n="71" d="100"/>
        </p:scale>
        <p:origin x="10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ash rathnayake" userId="873b1db0132bd45c" providerId="LiveId" clId="{6C841BA6-CAED-46A9-8EC7-7DE6B2FC62E0}"/>
    <pc:docChg chg="undo redo custSel addSld delSld modSld sldOrd">
      <pc:chgData name="Prabhash rathnayake" userId="873b1db0132bd45c" providerId="LiveId" clId="{6C841BA6-CAED-46A9-8EC7-7DE6B2FC62E0}" dt="2024-09-03T11:44:40.851" v="5008" actId="14734"/>
      <pc:docMkLst>
        <pc:docMk/>
      </pc:docMkLst>
      <pc:sldChg chg="addSp delSp modSp add del mod ord">
        <pc:chgData name="Prabhash rathnayake" userId="873b1db0132bd45c" providerId="LiveId" clId="{6C841BA6-CAED-46A9-8EC7-7DE6B2FC62E0}" dt="2024-08-25T10:20:17.733" v="1067" actId="47"/>
        <pc:sldMkLst>
          <pc:docMk/>
          <pc:sldMk cId="3008288246" sldId="256"/>
        </pc:sldMkLst>
        <pc:spChg chg="del">
          <ac:chgData name="Prabhash rathnayake" userId="873b1db0132bd45c" providerId="LiveId" clId="{6C841BA6-CAED-46A9-8EC7-7DE6B2FC62E0}" dt="2024-08-25T09:50:54.650" v="874" actId="478"/>
          <ac:spMkLst>
            <pc:docMk/>
            <pc:sldMk cId="3008288246" sldId="256"/>
            <ac:spMk id="2" creationId="{7004E900-E0D7-15AE-A2E0-0A46BA7E605D}"/>
          </ac:spMkLst>
        </pc:spChg>
        <pc:spChg chg="del">
          <ac:chgData name="Prabhash rathnayake" userId="873b1db0132bd45c" providerId="LiveId" clId="{6C841BA6-CAED-46A9-8EC7-7DE6B2FC62E0}" dt="2024-08-25T09:50:56.051" v="875" actId="478"/>
          <ac:spMkLst>
            <pc:docMk/>
            <pc:sldMk cId="3008288246" sldId="256"/>
            <ac:spMk id="3" creationId="{72679EF7-4F1A-A31F-4610-6C4D6D81A2F7}"/>
          </ac:spMkLst>
        </pc:spChg>
        <pc:picChg chg="add mod">
          <ac:chgData name="Prabhash rathnayake" userId="873b1db0132bd45c" providerId="LiveId" clId="{6C841BA6-CAED-46A9-8EC7-7DE6B2FC62E0}" dt="2024-08-25T10:20:04.180" v="1064" actId="1076"/>
          <ac:picMkLst>
            <pc:docMk/>
            <pc:sldMk cId="3008288246" sldId="256"/>
            <ac:picMk id="4" creationId="{2FFBC31D-6897-0402-925F-83E6BF5BE5E2}"/>
          </ac:picMkLst>
        </pc:picChg>
        <pc:picChg chg="mod ord">
          <ac:chgData name="Prabhash rathnayake" userId="873b1db0132bd45c" providerId="LiveId" clId="{6C841BA6-CAED-46A9-8EC7-7DE6B2FC62E0}" dt="2024-08-25T09:51:07.119" v="877" actId="27614"/>
          <ac:picMkLst>
            <pc:docMk/>
            <pc:sldMk cId="3008288246" sldId="256"/>
            <ac:picMk id="5" creationId="{346DF565-7D98-C904-A0F2-BD705944DC08}"/>
          </ac:picMkLst>
        </pc:picChg>
        <pc:picChg chg="mod">
          <ac:chgData name="Prabhash rathnayake" userId="873b1db0132bd45c" providerId="LiveId" clId="{6C841BA6-CAED-46A9-8EC7-7DE6B2FC62E0}" dt="2024-08-25T09:51:07.397" v="880" actId="27614"/>
          <ac:picMkLst>
            <pc:docMk/>
            <pc:sldMk cId="3008288246" sldId="256"/>
            <ac:picMk id="7" creationId="{8467770C-5F63-7ACF-F235-F8DFC92709E5}"/>
          </ac:picMkLst>
        </pc:picChg>
        <pc:picChg chg="mod ord">
          <ac:chgData name="Prabhash rathnayake" userId="873b1db0132bd45c" providerId="LiveId" clId="{6C841BA6-CAED-46A9-8EC7-7DE6B2FC62E0}" dt="2024-08-25T09:51:07.444" v="882" actId="27614"/>
          <ac:picMkLst>
            <pc:docMk/>
            <pc:sldMk cId="3008288246" sldId="256"/>
            <ac:picMk id="9" creationId="{9F1D335E-BA47-D3CF-C3B1-743CD8A42B85}"/>
          </ac:picMkLst>
        </pc:picChg>
        <pc:picChg chg="mod">
          <ac:chgData name="Prabhash rathnayake" userId="873b1db0132bd45c" providerId="LiveId" clId="{6C841BA6-CAED-46A9-8EC7-7DE6B2FC62E0}" dt="2024-08-25T09:51:07.397" v="878" actId="27614"/>
          <ac:picMkLst>
            <pc:docMk/>
            <pc:sldMk cId="3008288246" sldId="256"/>
            <ac:picMk id="11" creationId="{15A16DB3-36D1-9C56-0CA8-85461AA6B7AA}"/>
          </ac:picMkLst>
        </pc:picChg>
        <pc:picChg chg="add del mod ord">
          <ac:chgData name="Prabhash rathnayake" userId="873b1db0132bd45c" providerId="LiveId" clId="{6C841BA6-CAED-46A9-8EC7-7DE6B2FC62E0}" dt="2024-08-25T10:20:16.190" v="1066" actId="478"/>
          <ac:picMkLst>
            <pc:docMk/>
            <pc:sldMk cId="3008288246" sldId="256"/>
            <ac:picMk id="13" creationId="{DCCD9402-DF85-7FB1-A9D8-E9CDDF048AB6}"/>
          </ac:picMkLst>
        </pc:picChg>
        <pc:picChg chg="mod">
          <ac:chgData name="Prabhash rathnayake" userId="873b1db0132bd45c" providerId="LiveId" clId="{6C841BA6-CAED-46A9-8EC7-7DE6B2FC62E0}" dt="2024-08-25T09:51:07.397" v="881" actId="27614"/>
          <ac:picMkLst>
            <pc:docMk/>
            <pc:sldMk cId="3008288246" sldId="256"/>
            <ac:picMk id="15" creationId="{F39430AA-6E56-7E3D-392A-3882BA4BACFA}"/>
          </ac:picMkLst>
        </pc:picChg>
      </pc:sldChg>
      <pc:sldChg chg="addSp modSp mod ord">
        <pc:chgData name="Prabhash rathnayake" userId="873b1db0132bd45c" providerId="LiveId" clId="{6C841BA6-CAED-46A9-8EC7-7DE6B2FC62E0}" dt="2024-08-25T17:55:53.767" v="1428" actId="1076"/>
        <pc:sldMkLst>
          <pc:docMk/>
          <pc:sldMk cId="671729839" sldId="257"/>
        </pc:sldMkLst>
        <pc:picChg chg="add mod modCrop">
          <ac:chgData name="Prabhash rathnayake" userId="873b1db0132bd45c" providerId="LiveId" clId="{6C841BA6-CAED-46A9-8EC7-7DE6B2FC62E0}" dt="2024-08-25T17:55:43.901" v="1426" actId="732"/>
          <ac:picMkLst>
            <pc:docMk/>
            <pc:sldMk cId="671729839" sldId="257"/>
            <ac:picMk id="4" creationId="{6A21CEE1-C32F-D151-9170-8449DA8DF8C5}"/>
          </ac:picMkLst>
        </pc:picChg>
        <pc:picChg chg="mod modCrop">
          <ac:chgData name="Prabhash rathnayake" userId="873b1db0132bd45c" providerId="LiveId" clId="{6C841BA6-CAED-46A9-8EC7-7DE6B2FC62E0}" dt="2024-08-25T17:55:53.767" v="1428" actId="1076"/>
          <ac:picMkLst>
            <pc:docMk/>
            <pc:sldMk cId="671729839" sldId="257"/>
            <ac:picMk id="5" creationId="{0D2D7213-06BE-3733-3556-3E2324CE4570}"/>
          </ac:picMkLst>
        </pc:picChg>
      </pc:sldChg>
      <pc:sldChg chg="del">
        <pc:chgData name="Prabhash rathnayake" userId="873b1db0132bd45c" providerId="LiveId" clId="{6C841BA6-CAED-46A9-8EC7-7DE6B2FC62E0}" dt="2024-08-25T09:23:15.130" v="266" actId="47"/>
        <pc:sldMkLst>
          <pc:docMk/>
          <pc:sldMk cId="547600851" sldId="258"/>
        </pc:sldMkLst>
      </pc:sldChg>
      <pc:sldChg chg="del">
        <pc:chgData name="Prabhash rathnayake" userId="873b1db0132bd45c" providerId="LiveId" clId="{6C841BA6-CAED-46A9-8EC7-7DE6B2FC62E0}" dt="2024-08-25T09:14:50.695" v="178" actId="47"/>
        <pc:sldMkLst>
          <pc:docMk/>
          <pc:sldMk cId="3680015524" sldId="259"/>
        </pc:sldMkLst>
      </pc:sldChg>
      <pc:sldChg chg="addSp delSp modSp mod ord">
        <pc:chgData name="Prabhash rathnayake" userId="873b1db0132bd45c" providerId="LiveId" clId="{6C841BA6-CAED-46A9-8EC7-7DE6B2FC62E0}" dt="2024-08-25T17:58:01.886" v="1486" actId="14100"/>
        <pc:sldMkLst>
          <pc:docMk/>
          <pc:sldMk cId="3635667512" sldId="260"/>
        </pc:sldMkLst>
        <pc:spChg chg="add mod">
          <ac:chgData name="Prabhash rathnayake" userId="873b1db0132bd45c" providerId="LiveId" clId="{6C841BA6-CAED-46A9-8EC7-7DE6B2FC62E0}" dt="2024-08-25T17:57:38.761" v="1485" actId="1076"/>
          <ac:spMkLst>
            <pc:docMk/>
            <pc:sldMk cId="3635667512" sldId="260"/>
            <ac:spMk id="2" creationId="{71DC1A4B-8C8A-3311-2C04-524AD2A69ED6}"/>
          </ac:spMkLst>
        </pc:spChg>
        <pc:spChg chg="add del">
          <ac:chgData name="Prabhash rathnayake" userId="873b1db0132bd45c" providerId="LiveId" clId="{6C841BA6-CAED-46A9-8EC7-7DE6B2FC62E0}" dt="2024-08-25T10:26:10.148" v="1176" actId="26606"/>
          <ac:spMkLst>
            <pc:docMk/>
            <pc:sldMk cId="3635667512" sldId="260"/>
            <ac:spMk id="10" creationId="{42A4FC2C-047E-45A5-965D-8E1E3BF09BC6}"/>
          </ac:spMkLst>
        </pc:spChg>
        <pc:spChg chg="add del">
          <ac:chgData name="Prabhash rathnayake" userId="873b1db0132bd45c" providerId="LiveId" clId="{6C841BA6-CAED-46A9-8EC7-7DE6B2FC62E0}" dt="2024-08-25T10:26:00.501" v="1173" actId="26606"/>
          <ac:spMkLst>
            <pc:docMk/>
            <pc:sldMk cId="3635667512" sldId="260"/>
            <ac:spMk id="6150" creationId="{C578544C-C33D-96B4-3975-A0235EE603A4}"/>
          </ac:spMkLst>
        </pc:spChg>
        <pc:spChg chg="add del">
          <ac:chgData name="Prabhash rathnayake" userId="873b1db0132bd45c" providerId="LiveId" clId="{6C841BA6-CAED-46A9-8EC7-7DE6B2FC62E0}" dt="2024-08-25T10:25:55.317" v="1171" actId="26606"/>
          <ac:spMkLst>
            <pc:docMk/>
            <pc:sldMk cId="3635667512" sldId="260"/>
            <ac:spMk id="6151" creationId="{C4879EFC-8E62-4E00-973C-C45EE9EC676D}"/>
          </ac:spMkLst>
        </pc:spChg>
        <pc:spChg chg="add del">
          <ac:chgData name="Prabhash rathnayake" userId="873b1db0132bd45c" providerId="LiveId" clId="{6C841BA6-CAED-46A9-8EC7-7DE6B2FC62E0}" dt="2024-08-25T10:25:55.317" v="1171" actId="26606"/>
          <ac:spMkLst>
            <pc:docMk/>
            <pc:sldMk cId="3635667512" sldId="260"/>
            <ac:spMk id="6153" creationId="{D6A9C53F-5F90-40A5-8C85-5412D39C8C68}"/>
          </ac:spMkLst>
        </pc:spChg>
        <pc:spChg chg="add del">
          <ac:chgData name="Prabhash rathnayake" userId="873b1db0132bd45c" providerId="LiveId" clId="{6C841BA6-CAED-46A9-8EC7-7DE6B2FC62E0}" dt="2024-08-25T10:26:00.501" v="1173" actId="26606"/>
          <ac:spMkLst>
            <pc:docMk/>
            <pc:sldMk cId="3635667512" sldId="260"/>
            <ac:spMk id="6155" creationId="{99F1FFA9-D672-408C-9220-ADEEC6ABDD09}"/>
          </ac:spMkLst>
        </pc:spChg>
        <pc:spChg chg="add del">
          <ac:chgData name="Prabhash rathnayake" userId="873b1db0132bd45c" providerId="LiveId" clId="{6C841BA6-CAED-46A9-8EC7-7DE6B2FC62E0}" dt="2024-08-25T10:26:10.143" v="1175" actId="26606"/>
          <ac:spMkLst>
            <pc:docMk/>
            <pc:sldMk cId="3635667512" sldId="260"/>
            <ac:spMk id="6157" creationId="{CEF6118E-44FB-4509-B4D9-129052E4C6EE}"/>
          </ac:spMkLst>
        </pc:spChg>
        <pc:spChg chg="add del">
          <ac:chgData name="Prabhash rathnayake" userId="873b1db0132bd45c" providerId="LiveId" clId="{6C841BA6-CAED-46A9-8EC7-7DE6B2FC62E0}" dt="2024-08-25T10:26:10.143" v="1175" actId="26606"/>
          <ac:spMkLst>
            <pc:docMk/>
            <pc:sldMk cId="3635667512" sldId="260"/>
            <ac:spMk id="6158" creationId="{F0542B61-AC38-4BC8-BB4E-5F27BAEF4688}"/>
          </ac:spMkLst>
        </pc:spChg>
        <pc:spChg chg="add del">
          <ac:chgData name="Prabhash rathnayake" userId="873b1db0132bd45c" providerId="LiveId" clId="{6C841BA6-CAED-46A9-8EC7-7DE6B2FC62E0}" dt="2024-08-25T10:26:17.992" v="1178" actId="26606"/>
          <ac:spMkLst>
            <pc:docMk/>
            <pc:sldMk cId="3635667512" sldId="260"/>
            <ac:spMk id="6160" creationId="{C4879EFC-8E62-4E00-973C-C45EE9EC676D}"/>
          </ac:spMkLst>
        </pc:spChg>
        <pc:spChg chg="add del">
          <ac:chgData name="Prabhash rathnayake" userId="873b1db0132bd45c" providerId="LiveId" clId="{6C841BA6-CAED-46A9-8EC7-7DE6B2FC62E0}" dt="2024-08-25T10:26:17.992" v="1178" actId="26606"/>
          <ac:spMkLst>
            <pc:docMk/>
            <pc:sldMk cId="3635667512" sldId="260"/>
            <ac:spMk id="6161" creationId="{D6A9C53F-5F90-40A5-8C85-5412D39C8C68}"/>
          </ac:spMkLst>
        </pc:spChg>
        <pc:spChg chg="add del">
          <ac:chgData name="Prabhash rathnayake" userId="873b1db0132bd45c" providerId="LiveId" clId="{6C841BA6-CAED-46A9-8EC7-7DE6B2FC62E0}" dt="2024-08-25T17:56:17.026" v="1429" actId="26606"/>
          <ac:spMkLst>
            <pc:docMk/>
            <pc:sldMk cId="3635667512" sldId="260"/>
            <ac:spMk id="6166" creationId="{A9F529C3-C941-49FD-8C67-82F134F64BDB}"/>
          </ac:spMkLst>
        </pc:spChg>
        <pc:spChg chg="add del">
          <ac:chgData name="Prabhash rathnayake" userId="873b1db0132bd45c" providerId="LiveId" clId="{6C841BA6-CAED-46A9-8EC7-7DE6B2FC62E0}" dt="2024-08-25T17:56:17.026" v="1429" actId="26606"/>
          <ac:spMkLst>
            <pc:docMk/>
            <pc:sldMk cId="3635667512" sldId="260"/>
            <ac:spMk id="6168" creationId="{20586029-32A0-47E5-9AEC-AE3ABA6B94D0}"/>
          </ac:spMkLst>
        </pc:spChg>
        <pc:spChg chg="add">
          <ac:chgData name="Prabhash rathnayake" userId="873b1db0132bd45c" providerId="LiveId" clId="{6C841BA6-CAED-46A9-8EC7-7DE6B2FC62E0}" dt="2024-08-25T17:56:17.026" v="1429" actId="26606"/>
          <ac:spMkLst>
            <pc:docMk/>
            <pc:sldMk cId="3635667512" sldId="260"/>
            <ac:spMk id="6175" creationId="{C4879EFC-8E62-4E00-973C-C45EE9EC676D}"/>
          </ac:spMkLst>
        </pc:spChg>
        <pc:spChg chg="add">
          <ac:chgData name="Prabhash rathnayake" userId="873b1db0132bd45c" providerId="LiveId" clId="{6C841BA6-CAED-46A9-8EC7-7DE6B2FC62E0}" dt="2024-08-25T17:56:17.026" v="1429" actId="26606"/>
          <ac:spMkLst>
            <pc:docMk/>
            <pc:sldMk cId="3635667512" sldId="260"/>
            <ac:spMk id="6177" creationId="{D6A9C53F-5F90-40A5-8C85-5412D39C8C68}"/>
          </ac:spMkLst>
        </pc:spChg>
        <pc:picChg chg="mod ord">
          <ac:chgData name="Prabhash rathnayake" userId="873b1db0132bd45c" providerId="LiveId" clId="{6C841BA6-CAED-46A9-8EC7-7DE6B2FC62E0}" dt="2024-08-25T17:57:15.043" v="1464" actId="14100"/>
          <ac:picMkLst>
            <pc:docMk/>
            <pc:sldMk cId="3635667512" sldId="260"/>
            <ac:picMk id="5" creationId="{DCED7E89-CC5F-31E8-CF50-BEE8290A1AF0}"/>
          </ac:picMkLst>
        </pc:picChg>
        <pc:picChg chg="add mod ord">
          <ac:chgData name="Prabhash rathnayake" userId="873b1db0132bd45c" providerId="LiveId" clId="{6C841BA6-CAED-46A9-8EC7-7DE6B2FC62E0}" dt="2024-08-25T17:58:01.886" v="1486" actId="14100"/>
          <ac:picMkLst>
            <pc:docMk/>
            <pc:sldMk cId="3635667512" sldId="260"/>
            <ac:picMk id="6146" creationId="{BB899D96-2C7E-12DB-0FF9-EEA4B5ECD290}"/>
          </ac:picMkLst>
        </pc:picChg>
        <pc:cxnChg chg="add del">
          <ac:chgData name="Prabhash rathnayake" userId="873b1db0132bd45c" providerId="LiveId" clId="{6C841BA6-CAED-46A9-8EC7-7DE6B2FC62E0}" dt="2024-08-25T17:56:17.026" v="1429" actId="26606"/>
          <ac:cxnSpMkLst>
            <pc:docMk/>
            <pc:sldMk cId="3635667512" sldId="260"/>
            <ac:cxnSpMk id="6170" creationId="{8C730EAB-A532-4295-A302-FB4B90DB9F5E}"/>
          </ac:cxnSpMkLst>
        </pc:cxnChg>
      </pc:sldChg>
      <pc:sldChg chg="del ord">
        <pc:chgData name="Prabhash rathnayake" userId="873b1db0132bd45c" providerId="LiveId" clId="{6C841BA6-CAED-46A9-8EC7-7DE6B2FC62E0}" dt="2024-08-25T09:26:05.817" v="275" actId="47"/>
        <pc:sldMkLst>
          <pc:docMk/>
          <pc:sldMk cId="797675639" sldId="261"/>
        </pc:sldMkLst>
      </pc:sldChg>
      <pc:sldChg chg="ord">
        <pc:chgData name="Prabhash rathnayake" userId="873b1db0132bd45c" providerId="LiveId" clId="{6C841BA6-CAED-46A9-8EC7-7DE6B2FC62E0}" dt="2024-08-25T10:01:25.572" v="889"/>
        <pc:sldMkLst>
          <pc:docMk/>
          <pc:sldMk cId="2886715343" sldId="262"/>
        </pc:sldMkLst>
      </pc:sldChg>
      <pc:sldChg chg="del">
        <pc:chgData name="Prabhash rathnayake" userId="873b1db0132bd45c" providerId="LiveId" clId="{6C841BA6-CAED-46A9-8EC7-7DE6B2FC62E0}" dt="2024-08-25T09:14:37.338" v="177" actId="47"/>
        <pc:sldMkLst>
          <pc:docMk/>
          <pc:sldMk cId="4126598119" sldId="263"/>
        </pc:sldMkLst>
      </pc:sldChg>
      <pc:sldChg chg="del ord">
        <pc:chgData name="Prabhash rathnayake" userId="873b1db0132bd45c" providerId="LiveId" clId="{6C841BA6-CAED-46A9-8EC7-7DE6B2FC62E0}" dt="2024-08-25T10:02:11.477" v="898" actId="47"/>
        <pc:sldMkLst>
          <pc:docMk/>
          <pc:sldMk cId="405256952" sldId="264"/>
        </pc:sldMkLst>
      </pc:sldChg>
      <pc:sldChg chg="del">
        <pc:chgData name="Prabhash rathnayake" userId="873b1db0132bd45c" providerId="LiveId" clId="{6C841BA6-CAED-46A9-8EC7-7DE6B2FC62E0}" dt="2024-08-25T10:02:26.846" v="901" actId="47"/>
        <pc:sldMkLst>
          <pc:docMk/>
          <pc:sldMk cId="4186250642" sldId="265"/>
        </pc:sldMkLst>
      </pc:sldChg>
      <pc:sldChg chg="del">
        <pc:chgData name="Prabhash rathnayake" userId="873b1db0132bd45c" providerId="LiveId" clId="{6C841BA6-CAED-46A9-8EC7-7DE6B2FC62E0}" dt="2024-08-25T09:14:30.056" v="176" actId="47"/>
        <pc:sldMkLst>
          <pc:docMk/>
          <pc:sldMk cId="525109895" sldId="266"/>
        </pc:sldMkLst>
      </pc:sldChg>
      <pc:sldChg chg="ord">
        <pc:chgData name="Prabhash rathnayake" userId="873b1db0132bd45c" providerId="LiveId" clId="{6C841BA6-CAED-46A9-8EC7-7DE6B2FC62E0}" dt="2024-08-25T10:02:15.596" v="900"/>
        <pc:sldMkLst>
          <pc:docMk/>
          <pc:sldMk cId="4181212087" sldId="267"/>
        </pc:sldMkLst>
      </pc:sldChg>
      <pc:sldChg chg="addSp delSp modSp new mod setBg">
        <pc:chgData name="Prabhash rathnayake" userId="873b1db0132bd45c" providerId="LiveId" clId="{6C841BA6-CAED-46A9-8EC7-7DE6B2FC62E0}" dt="2024-08-25T23:53:05.272" v="4680" actId="1076"/>
        <pc:sldMkLst>
          <pc:docMk/>
          <pc:sldMk cId="801842924" sldId="268"/>
        </pc:sldMkLst>
        <pc:spChg chg="mod ord">
          <ac:chgData name="Prabhash rathnayake" userId="873b1db0132bd45c" providerId="LiveId" clId="{6C841BA6-CAED-46A9-8EC7-7DE6B2FC62E0}" dt="2024-08-25T22:40:38.690" v="4382" actId="1076"/>
          <ac:spMkLst>
            <pc:docMk/>
            <pc:sldMk cId="801842924" sldId="268"/>
            <ac:spMk id="2" creationId="{6CE84AD2-C159-E80E-9ABF-4F93490DDEFE}"/>
          </ac:spMkLst>
        </pc:spChg>
        <pc:spChg chg="add mod">
          <ac:chgData name="Prabhash rathnayake" userId="873b1db0132bd45c" providerId="LiveId" clId="{6C841BA6-CAED-46A9-8EC7-7DE6B2FC62E0}" dt="2024-08-25T23:53:05.272" v="4680" actId="1076"/>
          <ac:spMkLst>
            <pc:docMk/>
            <pc:sldMk cId="801842924" sldId="268"/>
            <ac:spMk id="3" creationId="{602B46F1-06ED-653C-9532-51AC395EEDFF}"/>
          </ac:spMkLst>
        </pc:spChg>
        <pc:spChg chg="del">
          <ac:chgData name="Prabhash rathnayake" userId="873b1db0132bd45c" providerId="LiveId" clId="{6C841BA6-CAED-46A9-8EC7-7DE6B2FC62E0}" dt="2024-08-25T09:10:40.771" v="1"/>
          <ac:spMkLst>
            <pc:docMk/>
            <pc:sldMk cId="801842924" sldId="268"/>
            <ac:spMk id="3" creationId="{B8759B28-D50A-AD37-EBBE-4D94687A64FD}"/>
          </ac:spMkLst>
        </pc:spChg>
        <pc:spChg chg="add mod">
          <ac:chgData name="Prabhash rathnayake" userId="873b1db0132bd45c" providerId="LiveId" clId="{6C841BA6-CAED-46A9-8EC7-7DE6B2FC62E0}" dt="2024-08-25T23:52:52.561" v="4679" actId="20577"/>
          <ac:spMkLst>
            <pc:docMk/>
            <pc:sldMk cId="801842924" sldId="268"/>
            <ac:spMk id="1030" creationId="{C67CFD2B-1934-881F-89B2-7BEB4D249A94}"/>
          </ac:spMkLst>
        </pc:spChg>
        <pc:spChg chg="add">
          <ac:chgData name="Prabhash rathnayake" userId="873b1db0132bd45c" providerId="LiveId" clId="{6C841BA6-CAED-46A9-8EC7-7DE6B2FC62E0}" dt="2024-08-25T09:10:45.349" v="2" actId="26606"/>
          <ac:spMkLst>
            <pc:docMk/>
            <pc:sldMk cId="801842924" sldId="268"/>
            <ac:spMk id="1033" creationId="{F13C74B1-5B17-4795-BED0-7140497B445A}"/>
          </ac:spMkLst>
        </pc:spChg>
        <pc:spChg chg="add">
          <ac:chgData name="Prabhash rathnayake" userId="873b1db0132bd45c" providerId="LiveId" clId="{6C841BA6-CAED-46A9-8EC7-7DE6B2FC62E0}" dt="2024-08-25T09:10:45.349" v="2" actId="26606"/>
          <ac:spMkLst>
            <pc:docMk/>
            <pc:sldMk cId="801842924" sldId="268"/>
            <ac:spMk id="1035" creationId="{D4974D33-8DC5-464E-8C6D-BE58F0669C17}"/>
          </ac:spMkLst>
        </pc:spChg>
        <pc:picChg chg="add mod">
          <ac:chgData name="Prabhash rathnayake" userId="873b1db0132bd45c" providerId="LiveId" clId="{6C841BA6-CAED-46A9-8EC7-7DE6B2FC62E0}" dt="2024-08-25T22:40:22.095" v="4378" actId="1076"/>
          <ac:picMkLst>
            <pc:docMk/>
            <pc:sldMk cId="801842924" sldId="268"/>
            <ac:picMk id="1026" creationId="{B797AD9B-B0CB-F419-47D6-A4E1F5B92D08}"/>
          </ac:picMkLst>
        </pc:picChg>
      </pc:sldChg>
      <pc:sldChg chg="addSp delSp modSp new mod ord setBg">
        <pc:chgData name="Prabhash rathnayake" userId="873b1db0132bd45c" providerId="LiveId" clId="{6C841BA6-CAED-46A9-8EC7-7DE6B2FC62E0}" dt="2024-08-25T22:44:26.025" v="4494" actId="20577"/>
        <pc:sldMkLst>
          <pc:docMk/>
          <pc:sldMk cId="3783813448" sldId="269"/>
        </pc:sldMkLst>
        <pc:spChg chg="mod">
          <ac:chgData name="Prabhash rathnayake" userId="873b1db0132bd45c" providerId="LiveId" clId="{6C841BA6-CAED-46A9-8EC7-7DE6B2FC62E0}" dt="2024-08-25T22:44:26.025" v="4494" actId="20577"/>
          <ac:spMkLst>
            <pc:docMk/>
            <pc:sldMk cId="3783813448" sldId="269"/>
            <ac:spMk id="2" creationId="{360CFF8F-EF15-C11D-25A3-3625E2AD2FCF}"/>
          </ac:spMkLst>
        </pc:spChg>
        <pc:spChg chg="del">
          <ac:chgData name="Prabhash rathnayake" userId="873b1db0132bd45c" providerId="LiveId" clId="{6C841BA6-CAED-46A9-8EC7-7DE6B2FC62E0}" dt="2024-08-25T09:19:14.309" v="184"/>
          <ac:spMkLst>
            <pc:docMk/>
            <pc:sldMk cId="3783813448" sldId="269"/>
            <ac:spMk id="3" creationId="{6DA04C1F-075F-1A05-34AB-5C211BAC7107}"/>
          </ac:spMkLst>
        </pc:spChg>
        <pc:spChg chg="add del">
          <ac:chgData name="Prabhash rathnayake" userId="873b1db0132bd45c" providerId="LiveId" clId="{6C841BA6-CAED-46A9-8EC7-7DE6B2FC62E0}" dt="2024-08-25T09:19:52.261" v="188" actId="26606"/>
          <ac:spMkLst>
            <pc:docMk/>
            <pc:sldMk cId="3783813448" sldId="269"/>
            <ac:spMk id="9" creationId="{BCED4D40-4B67-4331-AC48-79B82B4A47D8}"/>
          </ac:spMkLst>
        </pc:spChg>
        <pc:spChg chg="add del">
          <ac:chgData name="Prabhash rathnayake" userId="873b1db0132bd45c" providerId="LiveId" clId="{6C841BA6-CAED-46A9-8EC7-7DE6B2FC62E0}" dt="2024-08-25T09:19:52.261" v="188" actId="26606"/>
          <ac:spMkLst>
            <pc:docMk/>
            <pc:sldMk cId="3783813448" sldId="269"/>
            <ac:spMk id="11" creationId="{670CEDEF-4F34-412E-84EE-329C1E936AF5}"/>
          </ac:spMkLst>
        </pc:spChg>
        <pc:spChg chg="add del">
          <ac:chgData name="Prabhash rathnayake" userId="873b1db0132bd45c" providerId="LiveId" clId="{6C841BA6-CAED-46A9-8EC7-7DE6B2FC62E0}" dt="2024-08-25T09:20:17.027" v="210" actId="26606"/>
          <ac:spMkLst>
            <pc:docMk/>
            <pc:sldMk cId="3783813448" sldId="269"/>
            <ac:spMk id="16" creationId="{BCED4D40-4B67-4331-AC48-79B82B4A47D8}"/>
          </ac:spMkLst>
        </pc:spChg>
        <pc:spChg chg="add del">
          <ac:chgData name="Prabhash rathnayake" userId="873b1db0132bd45c" providerId="LiveId" clId="{6C841BA6-CAED-46A9-8EC7-7DE6B2FC62E0}" dt="2024-08-25T09:20:17.027" v="210" actId="26606"/>
          <ac:spMkLst>
            <pc:docMk/>
            <pc:sldMk cId="3783813448" sldId="269"/>
            <ac:spMk id="18" creationId="{670CEDEF-4F34-412E-84EE-329C1E936AF5}"/>
          </ac:spMkLst>
        </pc:spChg>
        <pc:spChg chg="add del">
          <ac:chgData name="Prabhash rathnayake" userId="873b1db0132bd45c" providerId="LiveId" clId="{6C841BA6-CAED-46A9-8EC7-7DE6B2FC62E0}" dt="2024-08-25T09:20:16.982" v="209" actId="26606"/>
          <ac:spMkLst>
            <pc:docMk/>
            <pc:sldMk cId="3783813448" sldId="269"/>
            <ac:spMk id="23" creationId="{BCED4D40-4B67-4331-AC48-79B82B4A47D8}"/>
          </ac:spMkLst>
        </pc:spChg>
        <pc:spChg chg="add del">
          <ac:chgData name="Prabhash rathnayake" userId="873b1db0132bd45c" providerId="LiveId" clId="{6C841BA6-CAED-46A9-8EC7-7DE6B2FC62E0}" dt="2024-08-25T09:20:16.982" v="209" actId="26606"/>
          <ac:spMkLst>
            <pc:docMk/>
            <pc:sldMk cId="3783813448" sldId="269"/>
            <ac:spMk id="25" creationId="{670CEDEF-4F34-412E-84EE-329C1E936AF5}"/>
          </ac:spMkLst>
        </pc:spChg>
        <pc:spChg chg="add del">
          <ac:chgData name="Prabhash rathnayake" userId="873b1db0132bd45c" providerId="LiveId" clId="{6C841BA6-CAED-46A9-8EC7-7DE6B2FC62E0}" dt="2024-08-25T17:47:51.016" v="1222" actId="26606"/>
          <ac:spMkLst>
            <pc:docMk/>
            <pc:sldMk cId="3783813448" sldId="269"/>
            <ac:spMk id="27" creationId="{35DB3719-6FDC-4E5D-891D-FF40B7300F64}"/>
          </ac:spMkLst>
        </pc:spChg>
        <pc:spChg chg="add del">
          <ac:chgData name="Prabhash rathnayake" userId="873b1db0132bd45c" providerId="LiveId" clId="{6C841BA6-CAED-46A9-8EC7-7DE6B2FC62E0}" dt="2024-08-25T17:47:51.016" v="1222" actId="26606"/>
          <ac:spMkLst>
            <pc:docMk/>
            <pc:sldMk cId="3783813448" sldId="269"/>
            <ac:spMk id="28" creationId="{E0CBAC23-2E3F-4A90-BA59-F8299F6A5439}"/>
          </ac:spMkLst>
        </pc:spChg>
        <pc:spChg chg="add del">
          <ac:chgData name="Prabhash rathnayake" userId="873b1db0132bd45c" providerId="LiveId" clId="{6C841BA6-CAED-46A9-8EC7-7DE6B2FC62E0}" dt="2024-08-25T17:47:51.016" v="1222" actId="26606"/>
          <ac:spMkLst>
            <pc:docMk/>
            <pc:sldMk cId="3783813448" sldId="269"/>
            <ac:spMk id="33" creationId="{4C10CBC8-7837-4750-8EE9-B4C3D50488F6}"/>
          </ac:spMkLst>
        </pc:spChg>
        <pc:spChg chg="add del">
          <ac:chgData name="Prabhash rathnayake" userId="873b1db0132bd45c" providerId="LiveId" clId="{6C841BA6-CAED-46A9-8EC7-7DE6B2FC62E0}" dt="2024-08-25T17:47:51.016" v="1222" actId="26606"/>
          <ac:spMkLst>
            <pc:docMk/>
            <pc:sldMk cId="3783813448" sldId="269"/>
            <ac:spMk id="35" creationId="{69014793-11D4-4A17-9261-1A2E683ADF75}"/>
          </ac:spMkLst>
        </pc:spChg>
        <pc:graphicFrameChg chg="add mod modGraphic">
          <ac:chgData name="Prabhash rathnayake" userId="873b1db0132bd45c" providerId="LiveId" clId="{6C841BA6-CAED-46A9-8EC7-7DE6B2FC62E0}" dt="2024-08-25T17:47:51.016" v="1222" actId="26606"/>
          <ac:graphicFrameMkLst>
            <pc:docMk/>
            <pc:sldMk cId="3783813448" sldId="269"/>
            <ac:graphicFrameMk id="4" creationId="{9A186195-DCE9-1AAB-01BF-98A88E0EEE8A}"/>
          </ac:graphicFrameMkLst>
        </pc:graphicFrameChg>
      </pc:sldChg>
      <pc:sldChg chg="addSp delSp modSp new mod ord setBg">
        <pc:chgData name="Prabhash rathnayake" userId="873b1db0132bd45c" providerId="LiveId" clId="{6C841BA6-CAED-46A9-8EC7-7DE6B2FC62E0}" dt="2024-08-25T09:25:41.545" v="274" actId="14100"/>
        <pc:sldMkLst>
          <pc:docMk/>
          <pc:sldMk cId="3702158122" sldId="270"/>
        </pc:sldMkLst>
        <pc:spChg chg="del">
          <ac:chgData name="Prabhash rathnayake" userId="873b1db0132bd45c" providerId="LiveId" clId="{6C841BA6-CAED-46A9-8EC7-7DE6B2FC62E0}" dt="2024-08-25T09:25:29.533" v="272" actId="26606"/>
          <ac:spMkLst>
            <pc:docMk/>
            <pc:sldMk cId="3702158122" sldId="270"/>
            <ac:spMk id="2" creationId="{5E7239BE-C3E8-7FA3-95C2-DF779362C278}"/>
          </ac:spMkLst>
        </pc:spChg>
        <pc:spChg chg="del">
          <ac:chgData name="Prabhash rathnayake" userId="873b1db0132bd45c" providerId="LiveId" clId="{6C841BA6-CAED-46A9-8EC7-7DE6B2FC62E0}" dt="2024-08-25T09:25:29.533" v="272" actId="26606"/>
          <ac:spMkLst>
            <pc:docMk/>
            <pc:sldMk cId="3702158122" sldId="270"/>
            <ac:spMk id="3" creationId="{A28F32DA-D570-1803-5ECC-910BFE519784}"/>
          </ac:spMkLst>
        </pc:spChg>
        <pc:picChg chg="add mod">
          <ac:chgData name="Prabhash rathnayake" userId="873b1db0132bd45c" providerId="LiveId" clId="{6C841BA6-CAED-46A9-8EC7-7DE6B2FC62E0}" dt="2024-08-25T09:25:41.545" v="274" actId="14100"/>
          <ac:picMkLst>
            <pc:docMk/>
            <pc:sldMk cId="3702158122" sldId="270"/>
            <ac:picMk id="3074" creationId="{01612EAA-9E6B-566F-C8CA-17A432198ABD}"/>
          </ac:picMkLst>
        </pc:picChg>
      </pc:sldChg>
      <pc:sldChg chg="addSp delSp modSp new mod ord setBg">
        <pc:chgData name="Prabhash rathnayake" userId="873b1db0132bd45c" providerId="LiveId" clId="{6C841BA6-CAED-46A9-8EC7-7DE6B2FC62E0}" dt="2024-08-28T20:06:57.757" v="4735" actId="14100"/>
        <pc:sldMkLst>
          <pc:docMk/>
          <pc:sldMk cId="692135191" sldId="271"/>
        </pc:sldMkLst>
        <pc:spChg chg="mod">
          <ac:chgData name="Prabhash rathnayake" userId="873b1db0132bd45c" providerId="LiveId" clId="{6C841BA6-CAED-46A9-8EC7-7DE6B2FC62E0}" dt="2024-08-25T18:19:17.204" v="1687" actId="27636"/>
          <ac:spMkLst>
            <pc:docMk/>
            <pc:sldMk cId="692135191" sldId="271"/>
            <ac:spMk id="2" creationId="{0223AFE2-533D-A1F3-BD61-827DA29FC3C4}"/>
          </ac:spMkLst>
        </pc:spChg>
        <pc:spChg chg="del">
          <ac:chgData name="Prabhash rathnayake" userId="873b1db0132bd45c" providerId="LiveId" clId="{6C841BA6-CAED-46A9-8EC7-7DE6B2FC62E0}" dt="2024-08-25T17:45:52.975" v="1189"/>
          <ac:spMkLst>
            <pc:docMk/>
            <pc:sldMk cId="692135191" sldId="271"/>
            <ac:spMk id="3" creationId="{9204B204-8915-E460-AD82-3C90E1063380}"/>
          </ac:spMkLst>
        </pc:spChg>
        <pc:spChg chg="add del mod">
          <ac:chgData name="Prabhash rathnayake" userId="873b1db0132bd45c" providerId="LiveId" clId="{6C841BA6-CAED-46A9-8EC7-7DE6B2FC62E0}" dt="2024-08-28T20:06:52.950" v="4733"/>
          <ac:spMkLst>
            <pc:docMk/>
            <pc:sldMk cId="692135191" sldId="271"/>
            <ac:spMk id="5" creationId="{047C872B-771D-3DB9-58FE-247498AB1F4A}"/>
          </ac:spMkLst>
        </pc:spChg>
        <pc:spChg chg="add del">
          <ac:chgData name="Prabhash rathnayake" userId="873b1db0132bd45c" providerId="LiveId" clId="{6C841BA6-CAED-46A9-8EC7-7DE6B2FC62E0}" dt="2024-08-28T20:06:38.577" v="4730" actId="22"/>
          <ac:spMkLst>
            <pc:docMk/>
            <pc:sldMk cId="692135191" sldId="271"/>
            <ac:spMk id="7" creationId="{ED027712-7C14-5150-3348-44B38751C10C}"/>
          </ac:spMkLst>
        </pc:spChg>
        <pc:spChg chg="add">
          <ac:chgData name="Prabhash rathnayake" userId="873b1db0132bd45c" providerId="LiveId" clId="{6C841BA6-CAED-46A9-8EC7-7DE6B2FC62E0}" dt="2024-08-25T17:46:03.031" v="1190" actId="26606"/>
          <ac:spMkLst>
            <pc:docMk/>
            <pc:sldMk cId="692135191" sldId="271"/>
            <ac:spMk id="9" creationId="{BCED4D40-4B67-4331-AC48-79B82B4A47D8}"/>
          </ac:spMkLst>
        </pc:spChg>
        <pc:spChg chg="add">
          <ac:chgData name="Prabhash rathnayake" userId="873b1db0132bd45c" providerId="LiveId" clId="{6C841BA6-CAED-46A9-8EC7-7DE6B2FC62E0}" dt="2024-08-25T17:46:03.031" v="1190" actId="26606"/>
          <ac:spMkLst>
            <pc:docMk/>
            <pc:sldMk cId="692135191" sldId="271"/>
            <ac:spMk id="11" creationId="{670CEDEF-4F34-412E-84EE-329C1E936AF5}"/>
          </ac:spMkLst>
        </pc:spChg>
        <pc:graphicFrameChg chg="add mod">
          <ac:chgData name="Prabhash rathnayake" userId="873b1db0132bd45c" providerId="LiveId" clId="{6C841BA6-CAED-46A9-8EC7-7DE6B2FC62E0}" dt="2024-08-25T18:16:16.789" v="1647"/>
          <ac:graphicFrameMkLst>
            <pc:docMk/>
            <pc:sldMk cId="692135191" sldId="271"/>
            <ac:graphicFrameMk id="3" creationId="{04A63F4A-5FDC-3B33-DBCF-AE2FE403C078}"/>
          </ac:graphicFrameMkLst>
        </pc:graphicFrameChg>
        <pc:graphicFrameChg chg="add del mod modGraphic">
          <ac:chgData name="Prabhash rathnayake" userId="873b1db0132bd45c" providerId="LiveId" clId="{6C841BA6-CAED-46A9-8EC7-7DE6B2FC62E0}" dt="2024-08-28T20:06:36.197" v="4728" actId="478"/>
          <ac:graphicFrameMkLst>
            <pc:docMk/>
            <pc:sldMk cId="692135191" sldId="271"/>
            <ac:graphicFrameMk id="4" creationId="{4E5BDD44-A2AC-34D1-B908-959167B518AE}"/>
          </ac:graphicFrameMkLst>
        </pc:graphicFrameChg>
        <pc:graphicFrameChg chg="add mod">
          <ac:chgData name="Prabhash rathnayake" userId="873b1db0132bd45c" providerId="LiveId" clId="{6C841BA6-CAED-46A9-8EC7-7DE6B2FC62E0}" dt="2024-08-25T18:16:53.437" v="1648"/>
          <ac:graphicFrameMkLst>
            <pc:docMk/>
            <pc:sldMk cId="692135191" sldId="271"/>
            <ac:graphicFrameMk id="5" creationId="{A183A7CD-4B12-37E7-E105-AA535CD7AAB1}"/>
          </ac:graphicFrameMkLst>
        </pc:graphicFrameChg>
        <pc:graphicFrameChg chg="add mod">
          <ac:chgData name="Prabhash rathnayake" userId="873b1db0132bd45c" providerId="LiveId" clId="{6C841BA6-CAED-46A9-8EC7-7DE6B2FC62E0}" dt="2024-08-25T18:16:56.237" v="1649"/>
          <ac:graphicFrameMkLst>
            <pc:docMk/>
            <pc:sldMk cId="692135191" sldId="271"/>
            <ac:graphicFrameMk id="6" creationId="{AFB3043C-0ED8-0734-250A-AD876C9475E9}"/>
          </ac:graphicFrameMkLst>
        </pc:graphicFrameChg>
        <pc:graphicFrameChg chg="add del mod">
          <ac:chgData name="Prabhash rathnayake" userId="873b1db0132bd45c" providerId="LiveId" clId="{6C841BA6-CAED-46A9-8EC7-7DE6B2FC62E0}" dt="2024-08-25T18:17:30.183" v="1652" actId="478"/>
          <ac:graphicFrameMkLst>
            <pc:docMk/>
            <pc:sldMk cId="692135191" sldId="271"/>
            <ac:graphicFrameMk id="7" creationId="{BAC01991-9D7A-4348-F220-BF507CCBA62F}"/>
          </ac:graphicFrameMkLst>
        </pc:graphicFrameChg>
        <pc:graphicFrameChg chg="add mod">
          <ac:chgData name="Prabhash rathnayake" userId="873b1db0132bd45c" providerId="LiveId" clId="{6C841BA6-CAED-46A9-8EC7-7DE6B2FC62E0}" dt="2024-08-28T20:06:47.088" v="4732"/>
          <ac:graphicFrameMkLst>
            <pc:docMk/>
            <pc:sldMk cId="692135191" sldId="271"/>
            <ac:graphicFrameMk id="8" creationId="{37494E16-92B2-E083-FB3F-06EB8BFAC376}"/>
          </ac:graphicFrameMkLst>
        </pc:graphicFrameChg>
        <pc:graphicFrameChg chg="add mod">
          <ac:chgData name="Prabhash rathnayake" userId="873b1db0132bd45c" providerId="LiveId" clId="{6C841BA6-CAED-46A9-8EC7-7DE6B2FC62E0}" dt="2024-08-25T18:17:46.040" v="1659"/>
          <ac:graphicFrameMkLst>
            <pc:docMk/>
            <pc:sldMk cId="692135191" sldId="271"/>
            <ac:graphicFrameMk id="8" creationId="{F0ED2774-91EB-5053-2EB9-95858FEF4C24}"/>
          </ac:graphicFrameMkLst>
        </pc:graphicFrameChg>
        <pc:graphicFrameChg chg="add mod modGraphic">
          <ac:chgData name="Prabhash rathnayake" userId="873b1db0132bd45c" providerId="LiveId" clId="{6C841BA6-CAED-46A9-8EC7-7DE6B2FC62E0}" dt="2024-08-28T20:06:57.757" v="4735" actId="14100"/>
          <ac:graphicFrameMkLst>
            <pc:docMk/>
            <pc:sldMk cId="692135191" sldId="271"/>
            <ac:graphicFrameMk id="10" creationId="{6F819F36-262A-1273-B827-97D883FF69F7}"/>
          </ac:graphicFrameMkLst>
        </pc:graphicFrameChg>
        <pc:graphicFrameChg chg="add mod">
          <ac:chgData name="Prabhash rathnayake" userId="873b1db0132bd45c" providerId="LiveId" clId="{6C841BA6-CAED-46A9-8EC7-7DE6B2FC62E0}" dt="2024-08-25T18:17:54.419" v="1660"/>
          <ac:graphicFrameMkLst>
            <pc:docMk/>
            <pc:sldMk cId="692135191" sldId="271"/>
            <ac:graphicFrameMk id="10" creationId="{7668F5FB-1450-C722-660D-5DF834C625C4}"/>
          </ac:graphicFrameMkLst>
        </pc:graphicFrameChg>
        <pc:graphicFrameChg chg="add del mod">
          <ac:chgData name="Prabhash rathnayake" userId="873b1db0132bd45c" providerId="LiveId" clId="{6C841BA6-CAED-46A9-8EC7-7DE6B2FC62E0}" dt="2024-08-25T18:18:38.695" v="1673" actId="478"/>
          <ac:graphicFrameMkLst>
            <pc:docMk/>
            <pc:sldMk cId="692135191" sldId="271"/>
            <ac:graphicFrameMk id="12" creationId="{6A06F894-8ED0-29C5-4DE4-2B8F7C3DC6CC}"/>
          </ac:graphicFrameMkLst>
        </pc:graphicFrameChg>
        <pc:graphicFrameChg chg="add mod modGraphic">
          <ac:chgData name="Prabhash rathnayake" userId="873b1db0132bd45c" providerId="LiveId" clId="{6C841BA6-CAED-46A9-8EC7-7DE6B2FC62E0}" dt="2024-08-25T18:20:45.093" v="1692" actId="14734"/>
          <ac:graphicFrameMkLst>
            <pc:docMk/>
            <pc:sldMk cId="692135191" sldId="271"/>
            <ac:graphicFrameMk id="13" creationId="{1BDCED6A-B408-91F5-F488-0A9BA52559EB}"/>
          </ac:graphicFrameMkLst>
        </pc:graphicFrameChg>
        <pc:picChg chg="add del mod">
          <ac:chgData name="Prabhash rathnayake" userId="873b1db0132bd45c" providerId="LiveId" clId="{6C841BA6-CAED-46A9-8EC7-7DE6B2FC62E0}" dt="2024-08-25T18:29:58.642" v="1737" actId="21"/>
          <ac:picMkLst>
            <pc:docMk/>
            <pc:sldMk cId="692135191" sldId="271"/>
            <ac:picMk id="14" creationId="{473F8433-671D-0350-6BA6-10FB9ADF96D7}"/>
          </ac:picMkLst>
        </pc:picChg>
      </pc:sldChg>
      <pc:sldChg chg="addSp delSp modSp new mod setBg">
        <pc:chgData name="Prabhash rathnayake" userId="873b1db0132bd45c" providerId="LiveId" clId="{6C841BA6-CAED-46A9-8EC7-7DE6B2FC62E0}" dt="2024-08-25T10:25:29.689" v="1169" actId="26606"/>
        <pc:sldMkLst>
          <pc:docMk/>
          <pc:sldMk cId="2057078784" sldId="272"/>
        </pc:sldMkLst>
        <pc:spChg chg="del mod">
          <ac:chgData name="Prabhash rathnayake" userId="873b1db0132bd45c" providerId="LiveId" clId="{6C841BA6-CAED-46A9-8EC7-7DE6B2FC62E0}" dt="2024-08-25T10:25:22.885" v="1166" actId="478"/>
          <ac:spMkLst>
            <pc:docMk/>
            <pc:sldMk cId="2057078784" sldId="272"/>
            <ac:spMk id="2" creationId="{C959D883-ABF2-C735-5FA7-F1DB1C82570C}"/>
          </ac:spMkLst>
        </pc:spChg>
        <pc:spChg chg="del mod ord">
          <ac:chgData name="Prabhash rathnayake" userId="873b1db0132bd45c" providerId="LiveId" clId="{6C841BA6-CAED-46A9-8EC7-7DE6B2FC62E0}" dt="2024-08-25T10:25:20.998" v="1165" actId="478"/>
          <ac:spMkLst>
            <pc:docMk/>
            <pc:sldMk cId="2057078784" sldId="272"/>
            <ac:spMk id="3" creationId="{7C9C9C0D-AE23-08FF-D853-6A0943238FD5}"/>
          </ac:spMkLst>
        </pc:spChg>
        <pc:spChg chg="add">
          <ac:chgData name="Prabhash rathnayake" userId="873b1db0132bd45c" providerId="LiveId" clId="{6C841BA6-CAED-46A9-8EC7-7DE6B2FC62E0}" dt="2024-08-25T09:29:03.295" v="278"/>
          <ac:spMkLst>
            <pc:docMk/>
            <pc:sldMk cId="2057078784" sldId="272"/>
            <ac:spMk id="4" creationId="{1E0F90C3-BA25-87AF-BA60-0E54848B3A5D}"/>
          </ac:spMkLst>
        </pc:spChg>
        <pc:spChg chg="add">
          <ac:chgData name="Prabhash rathnayake" userId="873b1db0132bd45c" providerId="LiveId" clId="{6C841BA6-CAED-46A9-8EC7-7DE6B2FC62E0}" dt="2024-08-25T09:29:07.089" v="279"/>
          <ac:spMkLst>
            <pc:docMk/>
            <pc:sldMk cId="2057078784" sldId="272"/>
            <ac:spMk id="5" creationId="{B54E4EEC-B2F0-2DE8-F80E-5CFD2B5E3137}"/>
          </ac:spMkLst>
        </pc:spChg>
        <pc:spChg chg="add">
          <ac:chgData name="Prabhash rathnayake" userId="873b1db0132bd45c" providerId="LiveId" clId="{6C841BA6-CAED-46A9-8EC7-7DE6B2FC62E0}" dt="2024-08-25T09:29:10.424" v="280"/>
          <ac:spMkLst>
            <pc:docMk/>
            <pc:sldMk cId="2057078784" sldId="272"/>
            <ac:spMk id="6" creationId="{D001B427-30C8-2E0A-748E-4B077B88C9E6}"/>
          </ac:spMkLst>
        </pc:spChg>
        <pc:spChg chg="add del mod">
          <ac:chgData name="Prabhash rathnayake" userId="873b1db0132bd45c" providerId="LiveId" clId="{6C841BA6-CAED-46A9-8EC7-7DE6B2FC62E0}" dt="2024-08-25T10:25:28.046" v="1168" actId="478"/>
          <ac:spMkLst>
            <pc:docMk/>
            <pc:sldMk cId="2057078784" sldId="272"/>
            <ac:spMk id="8" creationId="{CC657D8A-4822-EAFE-6E1F-D919C214BD6B}"/>
          </ac:spMkLst>
        </pc:spChg>
        <pc:spChg chg="add del mod">
          <ac:chgData name="Prabhash rathnayake" userId="873b1db0132bd45c" providerId="LiveId" clId="{6C841BA6-CAED-46A9-8EC7-7DE6B2FC62E0}" dt="2024-08-25T10:25:24.563" v="1167" actId="478"/>
          <ac:spMkLst>
            <pc:docMk/>
            <pc:sldMk cId="2057078784" sldId="272"/>
            <ac:spMk id="10" creationId="{318AE9D8-6642-68BB-DFAC-311DCA7F35D0}"/>
          </ac:spMkLst>
        </pc:spChg>
        <pc:spChg chg="add del">
          <ac:chgData name="Prabhash rathnayake" userId="873b1db0132bd45c" providerId="LiveId" clId="{6C841BA6-CAED-46A9-8EC7-7DE6B2FC62E0}" dt="2024-08-25T10:21:13.821" v="1089" actId="26606"/>
          <ac:spMkLst>
            <pc:docMk/>
            <pc:sldMk cId="2057078784" sldId="272"/>
            <ac:spMk id="4103" creationId="{04812C46-200A-4DEB-A05E-3ED6C68C2387}"/>
          </ac:spMkLst>
        </pc:spChg>
        <pc:spChg chg="add del">
          <ac:chgData name="Prabhash rathnayake" userId="873b1db0132bd45c" providerId="LiveId" clId="{6C841BA6-CAED-46A9-8EC7-7DE6B2FC62E0}" dt="2024-08-25T10:21:13.821" v="1089" actId="26606"/>
          <ac:spMkLst>
            <pc:docMk/>
            <pc:sldMk cId="2057078784" sldId="272"/>
            <ac:spMk id="4104" creationId="{D1EA859B-E555-4109-94F3-6700E046E008}"/>
          </ac:spMkLst>
        </pc:spChg>
        <pc:spChg chg="add del">
          <ac:chgData name="Prabhash rathnayake" userId="873b1db0132bd45c" providerId="LiveId" clId="{6C841BA6-CAED-46A9-8EC7-7DE6B2FC62E0}" dt="2024-08-25T10:23:27.006" v="1133" actId="26606"/>
          <ac:spMkLst>
            <pc:docMk/>
            <pc:sldMk cId="2057078784" sldId="272"/>
            <ac:spMk id="4105" creationId="{7B831B6F-405A-4B47-B9BB-5CA88F285844}"/>
          </ac:spMkLst>
        </pc:spChg>
        <pc:spChg chg="add del">
          <ac:chgData name="Prabhash rathnayake" userId="873b1db0132bd45c" providerId="LiveId" clId="{6C841BA6-CAED-46A9-8EC7-7DE6B2FC62E0}" dt="2024-08-25T10:20:45.986" v="1077" actId="26606"/>
          <ac:spMkLst>
            <pc:docMk/>
            <pc:sldMk cId="2057078784" sldId="272"/>
            <ac:spMk id="4106" creationId="{04812C46-200A-4DEB-A05E-3ED6C68C2387}"/>
          </ac:spMkLst>
        </pc:spChg>
        <pc:spChg chg="add del">
          <ac:chgData name="Prabhash rathnayake" userId="873b1db0132bd45c" providerId="LiveId" clId="{6C841BA6-CAED-46A9-8EC7-7DE6B2FC62E0}" dt="2024-08-25T10:20:45.986" v="1077" actId="26606"/>
          <ac:spMkLst>
            <pc:docMk/>
            <pc:sldMk cId="2057078784" sldId="272"/>
            <ac:spMk id="4108" creationId="{D1EA859B-E555-4109-94F3-6700E046E008}"/>
          </ac:spMkLst>
        </pc:spChg>
        <pc:spChg chg="add del">
          <ac:chgData name="Prabhash rathnayake" userId="873b1db0132bd45c" providerId="LiveId" clId="{6C841BA6-CAED-46A9-8EC7-7DE6B2FC62E0}" dt="2024-08-25T10:21:11.998" v="1088" actId="26606"/>
          <ac:spMkLst>
            <pc:docMk/>
            <pc:sldMk cId="2057078784" sldId="272"/>
            <ac:spMk id="4109" creationId="{3BA513B0-82FF-4F41-8178-885375D1CFB5}"/>
          </ac:spMkLst>
        </pc:spChg>
        <pc:spChg chg="add del">
          <ac:chgData name="Prabhash rathnayake" userId="873b1db0132bd45c" providerId="LiveId" clId="{6C841BA6-CAED-46A9-8EC7-7DE6B2FC62E0}" dt="2024-08-25T10:20:46.854" v="1079" actId="26606"/>
          <ac:spMkLst>
            <pc:docMk/>
            <pc:sldMk cId="2057078784" sldId="272"/>
            <ac:spMk id="4110" creationId="{B1595A09-E336-4D1B-9B3A-06A2287A54E2}"/>
          </ac:spMkLst>
        </pc:spChg>
        <pc:spChg chg="add del">
          <ac:chgData name="Prabhash rathnayake" userId="873b1db0132bd45c" providerId="LiveId" clId="{6C841BA6-CAED-46A9-8EC7-7DE6B2FC62E0}" dt="2024-08-25T10:20:46.854" v="1079" actId="26606"/>
          <ac:spMkLst>
            <pc:docMk/>
            <pc:sldMk cId="2057078784" sldId="272"/>
            <ac:spMk id="4111" creationId="{3540989C-C7B8-473B-BF87-6F2DA6A90006}"/>
          </ac:spMkLst>
        </pc:spChg>
        <pc:spChg chg="add del">
          <ac:chgData name="Prabhash rathnayake" userId="873b1db0132bd45c" providerId="LiveId" clId="{6C841BA6-CAED-46A9-8EC7-7DE6B2FC62E0}" dt="2024-08-25T10:23:27.006" v="1133" actId="26606"/>
          <ac:spMkLst>
            <pc:docMk/>
            <pc:sldMk cId="2057078784" sldId="272"/>
            <ac:spMk id="4112" creationId="{953EE71A-6488-4203-A7C4-77102FD0DCCA}"/>
          </ac:spMkLst>
        </pc:spChg>
        <pc:spChg chg="add del">
          <ac:chgData name="Prabhash rathnayake" userId="873b1db0132bd45c" providerId="LiveId" clId="{6C841BA6-CAED-46A9-8EC7-7DE6B2FC62E0}" dt="2024-08-25T10:25:03.848" v="1164" actId="26606"/>
          <ac:spMkLst>
            <pc:docMk/>
            <pc:sldMk cId="2057078784" sldId="272"/>
            <ac:spMk id="4113" creationId="{8F90786E-B72D-4C32-BDCE-A170B007822D}"/>
          </ac:spMkLst>
        </pc:spChg>
        <pc:spChg chg="add del">
          <ac:chgData name="Prabhash rathnayake" userId="873b1db0132bd45c" providerId="LiveId" clId="{6C841BA6-CAED-46A9-8EC7-7DE6B2FC62E0}" dt="2024-08-25T10:25:03.848" v="1164" actId="26606"/>
          <ac:spMkLst>
            <pc:docMk/>
            <pc:sldMk cId="2057078784" sldId="272"/>
            <ac:spMk id="4114" creationId="{5E46F2E7-848F-4A6C-A098-4764FDEA771A}"/>
          </ac:spMkLst>
        </pc:spChg>
        <pc:spChg chg="add">
          <ac:chgData name="Prabhash rathnayake" userId="873b1db0132bd45c" providerId="LiveId" clId="{6C841BA6-CAED-46A9-8EC7-7DE6B2FC62E0}" dt="2024-08-25T10:25:29.689" v="1169" actId="26606"/>
          <ac:spMkLst>
            <pc:docMk/>
            <pc:sldMk cId="2057078784" sldId="272"/>
            <ac:spMk id="4115" creationId="{42A4FC2C-047E-45A5-965D-8E1E3BF09BC6}"/>
          </ac:spMkLst>
        </pc:spChg>
        <pc:spChg chg="add del">
          <ac:chgData name="Prabhash rathnayake" userId="873b1db0132bd45c" providerId="LiveId" clId="{6C841BA6-CAED-46A9-8EC7-7DE6B2FC62E0}" dt="2024-08-25T10:22:23.500" v="1108" actId="26606"/>
          <ac:spMkLst>
            <pc:docMk/>
            <pc:sldMk cId="2057078784" sldId="272"/>
            <ac:spMk id="4117" creationId="{7B831B6F-405A-4B47-B9BB-5CA88F285844}"/>
          </ac:spMkLst>
        </pc:spChg>
        <pc:spChg chg="add del">
          <ac:chgData name="Prabhash rathnayake" userId="873b1db0132bd45c" providerId="LiveId" clId="{6C841BA6-CAED-46A9-8EC7-7DE6B2FC62E0}" dt="2024-08-25T10:22:23.500" v="1108" actId="26606"/>
          <ac:spMkLst>
            <pc:docMk/>
            <pc:sldMk cId="2057078784" sldId="272"/>
            <ac:spMk id="4119" creationId="{953EE71A-6488-4203-A7C4-77102FD0DCCA}"/>
          </ac:spMkLst>
        </pc:spChg>
        <pc:spChg chg="add del">
          <ac:chgData name="Prabhash rathnayake" userId="873b1db0132bd45c" providerId="LiveId" clId="{6C841BA6-CAED-46A9-8EC7-7DE6B2FC62E0}" dt="2024-08-25T10:23:23.307" v="1126" actId="26606"/>
          <ac:spMkLst>
            <pc:docMk/>
            <pc:sldMk cId="2057078784" sldId="272"/>
            <ac:spMk id="4121" creationId="{2B97F24A-32CE-4C1C-A50D-3016B394DCFB}"/>
          </ac:spMkLst>
        </pc:spChg>
        <pc:spChg chg="add del">
          <ac:chgData name="Prabhash rathnayake" userId="873b1db0132bd45c" providerId="LiveId" clId="{6C841BA6-CAED-46A9-8EC7-7DE6B2FC62E0}" dt="2024-08-25T10:23:23.307" v="1126" actId="26606"/>
          <ac:spMkLst>
            <pc:docMk/>
            <pc:sldMk cId="2057078784" sldId="272"/>
            <ac:spMk id="4122" creationId="{CD8B4F24-440B-49E9-B85D-733523DC064B}"/>
          </ac:spMkLst>
        </pc:spChg>
        <pc:spChg chg="add del">
          <ac:chgData name="Prabhash rathnayake" userId="873b1db0132bd45c" providerId="LiveId" clId="{6C841BA6-CAED-46A9-8EC7-7DE6B2FC62E0}" dt="2024-08-25T10:23:20.401" v="1122" actId="26606"/>
          <ac:spMkLst>
            <pc:docMk/>
            <pc:sldMk cId="2057078784" sldId="272"/>
            <ac:spMk id="4124" creationId="{04812C46-200A-4DEB-A05E-3ED6C68C2387}"/>
          </ac:spMkLst>
        </pc:spChg>
        <pc:spChg chg="add del">
          <ac:chgData name="Prabhash rathnayake" userId="873b1db0132bd45c" providerId="LiveId" clId="{6C841BA6-CAED-46A9-8EC7-7DE6B2FC62E0}" dt="2024-08-25T10:23:20.401" v="1122" actId="26606"/>
          <ac:spMkLst>
            <pc:docMk/>
            <pc:sldMk cId="2057078784" sldId="272"/>
            <ac:spMk id="4125" creationId="{D1EA859B-E555-4109-94F3-6700E046E008}"/>
          </ac:spMkLst>
        </pc:spChg>
        <pc:spChg chg="add del">
          <ac:chgData name="Prabhash rathnayake" userId="873b1db0132bd45c" providerId="LiveId" clId="{6C841BA6-CAED-46A9-8EC7-7DE6B2FC62E0}" dt="2024-08-25T10:22:53.379" v="1116" actId="26606"/>
          <ac:spMkLst>
            <pc:docMk/>
            <pc:sldMk cId="2057078784" sldId="272"/>
            <ac:spMk id="4127" creationId="{B1595A09-E336-4D1B-9B3A-06A2287A54E2}"/>
          </ac:spMkLst>
        </pc:spChg>
        <pc:spChg chg="add del">
          <ac:chgData name="Prabhash rathnayake" userId="873b1db0132bd45c" providerId="LiveId" clId="{6C841BA6-CAED-46A9-8EC7-7DE6B2FC62E0}" dt="2024-08-25T10:22:53.379" v="1116" actId="26606"/>
          <ac:spMkLst>
            <pc:docMk/>
            <pc:sldMk cId="2057078784" sldId="272"/>
            <ac:spMk id="4129" creationId="{3540989C-C7B8-473B-BF87-6F2DA6A90006}"/>
          </ac:spMkLst>
        </pc:spChg>
        <pc:spChg chg="add del">
          <ac:chgData name="Prabhash rathnayake" userId="873b1db0132bd45c" providerId="LiveId" clId="{6C841BA6-CAED-46A9-8EC7-7DE6B2FC62E0}" dt="2024-08-25T10:23:19.548" v="1120" actId="26606"/>
          <ac:spMkLst>
            <pc:docMk/>
            <pc:sldMk cId="2057078784" sldId="272"/>
            <ac:spMk id="4130" creationId="{2B97F24A-32CE-4C1C-A50D-3016B394DCFB}"/>
          </ac:spMkLst>
        </pc:spChg>
        <pc:spChg chg="add del">
          <ac:chgData name="Prabhash rathnayake" userId="873b1db0132bd45c" providerId="LiveId" clId="{6C841BA6-CAED-46A9-8EC7-7DE6B2FC62E0}" dt="2024-08-25T10:23:19.548" v="1120" actId="26606"/>
          <ac:spMkLst>
            <pc:docMk/>
            <pc:sldMk cId="2057078784" sldId="272"/>
            <ac:spMk id="4132" creationId="{CD8B4F24-440B-49E9-B85D-733523DC064B}"/>
          </ac:spMkLst>
        </pc:spChg>
        <pc:grpChg chg="add del">
          <ac:chgData name="Prabhash rathnayake" userId="873b1db0132bd45c" providerId="LiveId" clId="{6C841BA6-CAED-46A9-8EC7-7DE6B2FC62E0}" dt="2024-08-25T10:21:11.998" v="1088" actId="26606"/>
          <ac:grpSpMkLst>
            <pc:docMk/>
            <pc:sldMk cId="2057078784" sldId="272"/>
            <ac:grpSpMk id="4107" creationId="{93DB8501-F9F2-4ACD-B56A-9019CD5006D6}"/>
          </ac:grpSpMkLst>
        </pc:grpChg>
        <pc:picChg chg="add mod ord">
          <ac:chgData name="Prabhash rathnayake" userId="873b1db0132bd45c" providerId="LiveId" clId="{6C841BA6-CAED-46A9-8EC7-7DE6B2FC62E0}" dt="2024-08-25T10:25:29.689" v="1169" actId="26606"/>
          <ac:picMkLst>
            <pc:docMk/>
            <pc:sldMk cId="2057078784" sldId="272"/>
            <ac:picMk id="4101" creationId="{0855557B-D5BE-86DB-BDE3-7F70547A1A90}"/>
          </ac:picMkLst>
        </pc:picChg>
      </pc:sldChg>
      <pc:sldChg chg="addSp delSp modSp new mod setBg addAnim delAnim modAnim">
        <pc:chgData name="Prabhash rathnayake" userId="873b1db0132bd45c" providerId="LiveId" clId="{6C841BA6-CAED-46A9-8EC7-7DE6B2FC62E0}" dt="2024-08-26T06:41:20.601" v="4715" actId="403"/>
        <pc:sldMkLst>
          <pc:docMk/>
          <pc:sldMk cId="1776998657" sldId="273"/>
        </pc:sldMkLst>
        <pc:spChg chg="mod ord">
          <ac:chgData name="Prabhash rathnayake" userId="873b1db0132bd45c" providerId="LiveId" clId="{6C841BA6-CAED-46A9-8EC7-7DE6B2FC62E0}" dt="2024-08-26T06:41:20.601" v="4715" actId="403"/>
          <ac:spMkLst>
            <pc:docMk/>
            <pc:sldMk cId="1776998657" sldId="273"/>
            <ac:spMk id="2" creationId="{3C08961F-8E77-FC5B-96C7-C81CEB81BD51}"/>
          </ac:spMkLst>
        </pc:spChg>
        <pc:spChg chg="mod ord">
          <ac:chgData name="Prabhash rathnayake" userId="873b1db0132bd45c" providerId="LiveId" clId="{6C841BA6-CAED-46A9-8EC7-7DE6B2FC62E0}" dt="2024-08-25T10:27:08.483" v="1185" actId="20577"/>
          <ac:spMkLst>
            <pc:docMk/>
            <pc:sldMk cId="1776998657" sldId="273"/>
            <ac:spMk id="3" creationId="{E8068BEF-77ED-6D3B-B075-5271EA56D6A9}"/>
          </ac:spMkLst>
        </pc:spChg>
        <pc:spChg chg="add del mod">
          <ac:chgData name="Prabhash rathnayake" userId="873b1db0132bd45c" providerId="LiveId" clId="{6C841BA6-CAED-46A9-8EC7-7DE6B2FC62E0}" dt="2024-08-25T10:06:19.630" v="970" actId="26606"/>
          <ac:spMkLst>
            <pc:docMk/>
            <pc:sldMk cId="1776998657" sldId="273"/>
            <ac:spMk id="5" creationId="{3C9CD68E-DD1C-520C-D4EB-4DE35113F5A2}"/>
          </ac:spMkLst>
        </pc:spChg>
        <pc:spChg chg="add del">
          <ac:chgData name="Prabhash rathnayake" userId="873b1db0132bd45c" providerId="LiveId" clId="{6C841BA6-CAED-46A9-8EC7-7DE6B2FC62E0}" dt="2024-08-25T10:06:55.386" v="979" actId="26606"/>
          <ac:spMkLst>
            <pc:docMk/>
            <pc:sldMk cId="1776998657" sldId="273"/>
            <ac:spMk id="5127" creationId="{B1595A09-E336-4D1B-9B3A-06A2287A54E2}"/>
          </ac:spMkLst>
        </pc:spChg>
        <pc:spChg chg="add del">
          <ac:chgData name="Prabhash rathnayake" userId="873b1db0132bd45c" providerId="LiveId" clId="{6C841BA6-CAED-46A9-8EC7-7DE6B2FC62E0}" dt="2024-08-25T10:06:55.386" v="979" actId="26606"/>
          <ac:spMkLst>
            <pc:docMk/>
            <pc:sldMk cId="1776998657" sldId="273"/>
            <ac:spMk id="5129" creationId="{3540989C-C7B8-473B-BF87-6F2DA6A90006}"/>
          </ac:spMkLst>
        </pc:spChg>
        <pc:spChg chg="add del">
          <ac:chgData name="Prabhash rathnayake" userId="873b1db0132bd45c" providerId="LiveId" clId="{6C841BA6-CAED-46A9-8EC7-7DE6B2FC62E0}" dt="2024-08-25T10:07:31.731" v="989" actId="26606"/>
          <ac:spMkLst>
            <pc:docMk/>
            <pc:sldMk cId="1776998657" sldId="273"/>
            <ac:spMk id="5134" creationId="{ECC07320-C2CA-4E29-8481-9D9E143C7788}"/>
          </ac:spMkLst>
        </pc:spChg>
        <pc:spChg chg="add del">
          <ac:chgData name="Prabhash rathnayake" userId="873b1db0132bd45c" providerId="LiveId" clId="{6C841BA6-CAED-46A9-8EC7-7DE6B2FC62E0}" dt="2024-08-25T10:07:31.731" v="989" actId="26606"/>
          <ac:spMkLst>
            <pc:docMk/>
            <pc:sldMk cId="1776998657" sldId="273"/>
            <ac:spMk id="5136" creationId="{178FB36B-5BFE-42CA-BC60-1115E0D95EEC}"/>
          </ac:spMkLst>
        </pc:spChg>
        <pc:spChg chg="add">
          <ac:chgData name="Prabhash rathnayake" userId="873b1db0132bd45c" providerId="LiveId" clId="{6C841BA6-CAED-46A9-8EC7-7DE6B2FC62E0}" dt="2024-08-25T10:07:31.731" v="989" actId="26606"/>
          <ac:spMkLst>
            <pc:docMk/>
            <pc:sldMk cId="1776998657" sldId="273"/>
            <ac:spMk id="5138" creationId="{ECC07320-C2CA-4E29-8481-9D9E143C7788}"/>
          </ac:spMkLst>
        </pc:spChg>
        <pc:spChg chg="add del">
          <ac:chgData name="Prabhash rathnayake" userId="873b1db0132bd45c" providerId="LiveId" clId="{6C841BA6-CAED-46A9-8EC7-7DE6B2FC62E0}" dt="2024-08-25T10:07:29.799" v="988" actId="26606"/>
          <ac:spMkLst>
            <pc:docMk/>
            <pc:sldMk cId="1776998657" sldId="273"/>
            <ac:spMk id="5141" creationId="{ECC07320-C2CA-4E29-8481-9D9E143C7788}"/>
          </ac:spMkLst>
        </pc:spChg>
        <pc:spChg chg="add del">
          <ac:chgData name="Prabhash rathnayake" userId="873b1db0132bd45c" providerId="LiveId" clId="{6C841BA6-CAED-46A9-8EC7-7DE6B2FC62E0}" dt="2024-08-25T10:07:29.799" v="988" actId="26606"/>
          <ac:spMkLst>
            <pc:docMk/>
            <pc:sldMk cId="1776998657" sldId="273"/>
            <ac:spMk id="5143" creationId="{178FB36B-5BFE-42CA-BC60-1115E0D95EEC}"/>
          </ac:spMkLst>
        </pc:spChg>
        <pc:picChg chg="add mod ord">
          <ac:chgData name="Prabhash rathnayake" userId="873b1db0132bd45c" providerId="LiveId" clId="{6C841BA6-CAED-46A9-8EC7-7DE6B2FC62E0}" dt="2024-08-25T10:07:31.731" v="989" actId="26606"/>
          <ac:picMkLst>
            <pc:docMk/>
            <pc:sldMk cId="1776998657" sldId="273"/>
            <ac:picMk id="5122" creationId="{19E7E89F-25BF-43C0-0F2B-D41D62DCAF5E}"/>
          </ac:picMkLst>
        </pc:picChg>
        <pc:cxnChg chg="add">
          <ac:chgData name="Prabhash rathnayake" userId="873b1db0132bd45c" providerId="LiveId" clId="{6C841BA6-CAED-46A9-8EC7-7DE6B2FC62E0}" dt="2024-08-25T10:07:31.731" v="989" actId="26606"/>
          <ac:cxnSpMkLst>
            <pc:docMk/>
            <pc:sldMk cId="1776998657" sldId="273"/>
            <ac:cxnSpMk id="5139" creationId="{8AD2EEB5-F5B4-4BDA-8293-9A997C12990F}"/>
          </ac:cxnSpMkLst>
        </pc:cxnChg>
      </pc:sldChg>
      <pc:sldChg chg="addSp delSp modSp new mod setBg">
        <pc:chgData name="Prabhash rathnayake" userId="873b1db0132bd45c" providerId="LiveId" clId="{6C841BA6-CAED-46A9-8EC7-7DE6B2FC62E0}" dt="2024-08-25T17:54:46.231" v="1419" actId="20577"/>
        <pc:sldMkLst>
          <pc:docMk/>
          <pc:sldMk cId="3626056404" sldId="274"/>
        </pc:sldMkLst>
        <pc:spChg chg="mod">
          <ac:chgData name="Prabhash rathnayake" userId="873b1db0132bd45c" providerId="LiveId" clId="{6C841BA6-CAED-46A9-8EC7-7DE6B2FC62E0}" dt="2024-08-25T17:52:26.220" v="1374" actId="20577"/>
          <ac:spMkLst>
            <pc:docMk/>
            <pc:sldMk cId="3626056404" sldId="274"/>
            <ac:spMk id="2" creationId="{51F55959-2921-F70D-3E2B-D0B3A69F6C5C}"/>
          </ac:spMkLst>
        </pc:spChg>
        <pc:spChg chg="del mod">
          <ac:chgData name="Prabhash rathnayake" userId="873b1db0132bd45c" providerId="LiveId" clId="{6C841BA6-CAED-46A9-8EC7-7DE6B2FC62E0}" dt="2024-08-25T09:39:54.338" v="293" actId="22"/>
          <ac:spMkLst>
            <pc:docMk/>
            <pc:sldMk cId="3626056404" sldId="274"/>
            <ac:spMk id="3" creationId="{1FDC4DFD-9571-B3CC-341F-20E49459D133}"/>
          </ac:spMkLst>
        </pc:spChg>
        <pc:spChg chg="add del">
          <ac:chgData name="Prabhash rathnayake" userId="873b1db0132bd45c" providerId="LiveId" clId="{6C841BA6-CAED-46A9-8EC7-7DE6B2FC62E0}" dt="2024-08-25T09:42:48.420" v="313" actId="26606"/>
          <ac:spMkLst>
            <pc:docMk/>
            <pc:sldMk cId="3626056404" sldId="274"/>
            <ac:spMk id="10" creationId="{9B7AD9F6-8CE7-4299-8FC6-328F4DCD3FF9}"/>
          </ac:spMkLst>
        </pc:spChg>
        <pc:spChg chg="add del">
          <ac:chgData name="Prabhash rathnayake" userId="873b1db0132bd45c" providerId="LiveId" clId="{6C841BA6-CAED-46A9-8EC7-7DE6B2FC62E0}" dt="2024-08-25T09:42:48.420" v="313" actId="26606"/>
          <ac:spMkLst>
            <pc:docMk/>
            <pc:sldMk cId="3626056404" sldId="274"/>
            <ac:spMk id="12" creationId="{F49775AF-8896-43EE-92C6-83497D6DC56F}"/>
          </ac:spMkLst>
        </pc:spChg>
        <pc:spChg chg="add mod">
          <ac:chgData name="Prabhash rathnayake" userId="873b1db0132bd45c" providerId="LiveId" clId="{6C841BA6-CAED-46A9-8EC7-7DE6B2FC62E0}" dt="2024-08-25T17:54:46.231" v="1419" actId="20577"/>
          <ac:spMkLst>
            <pc:docMk/>
            <pc:sldMk cId="3626056404" sldId="274"/>
            <ac:spMk id="16" creationId="{C074E50A-58E4-7BCB-FA62-9C069AD3D350}"/>
          </ac:spMkLst>
        </pc:spChg>
        <pc:spChg chg="add">
          <ac:chgData name="Prabhash rathnayake" userId="873b1db0132bd45c" providerId="LiveId" clId="{6C841BA6-CAED-46A9-8EC7-7DE6B2FC62E0}" dt="2024-08-25T09:42:48.420" v="313" actId="26606"/>
          <ac:spMkLst>
            <pc:docMk/>
            <pc:sldMk cId="3626056404" sldId="274"/>
            <ac:spMk id="19" creationId="{2C61293E-6EBE-43EF-A52C-9BEBFD7679D4}"/>
          </ac:spMkLst>
        </pc:spChg>
        <pc:spChg chg="add">
          <ac:chgData name="Prabhash rathnayake" userId="873b1db0132bd45c" providerId="LiveId" clId="{6C841BA6-CAED-46A9-8EC7-7DE6B2FC62E0}" dt="2024-08-25T09:42:48.420" v="313" actId="26606"/>
          <ac:spMkLst>
            <pc:docMk/>
            <pc:sldMk cId="3626056404" sldId="274"/>
            <ac:spMk id="21" creationId="{21540236-BFD5-4A9D-8840-4703E7F76825}"/>
          </ac:spMkLst>
        </pc:spChg>
        <pc:picChg chg="add mod ord">
          <ac:chgData name="Prabhash rathnayake" userId="873b1db0132bd45c" providerId="LiveId" clId="{6C841BA6-CAED-46A9-8EC7-7DE6B2FC62E0}" dt="2024-08-25T09:42:48.420" v="313" actId="26606"/>
          <ac:picMkLst>
            <pc:docMk/>
            <pc:sldMk cId="3626056404" sldId="274"/>
            <ac:picMk id="5" creationId="{1E2CE62C-7182-7C06-6E34-21115E8E0EA9}"/>
          </ac:picMkLst>
        </pc:picChg>
      </pc:sldChg>
      <pc:sldChg chg="addSp delSp modSp new mod ord setBg setClrOvrMap">
        <pc:chgData name="Prabhash rathnayake" userId="873b1db0132bd45c" providerId="LiveId" clId="{6C841BA6-CAED-46A9-8EC7-7DE6B2FC62E0}" dt="2024-08-25T18:50:04.048" v="1986"/>
        <pc:sldMkLst>
          <pc:docMk/>
          <pc:sldMk cId="2484785030" sldId="275"/>
        </pc:sldMkLst>
        <pc:spChg chg="mod">
          <ac:chgData name="Prabhash rathnayake" userId="873b1db0132bd45c" providerId="LiveId" clId="{6C841BA6-CAED-46A9-8EC7-7DE6B2FC62E0}" dt="2024-08-25T18:10:12.670" v="1623" actId="1076"/>
          <ac:spMkLst>
            <pc:docMk/>
            <pc:sldMk cId="2484785030" sldId="275"/>
            <ac:spMk id="2" creationId="{A046E4AB-4063-5A74-41FB-65831CB99FFB}"/>
          </ac:spMkLst>
        </pc:spChg>
        <pc:spChg chg="add del mod">
          <ac:chgData name="Prabhash rathnayake" userId="873b1db0132bd45c" providerId="LiveId" clId="{6C841BA6-CAED-46A9-8EC7-7DE6B2FC62E0}" dt="2024-08-25T18:05:11.273" v="1526" actId="478"/>
          <ac:spMkLst>
            <pc:docMk/>
            <pc:sldMk cId="2484785030" sldId="275"/>
            <ac:spMk id="3" creationId="{EBA6FF45-109B-74CE-ADB4-58DE158BB912}"/>
          </ac:spMkLst>
        </pc:spChg>
        <pc:spChg chg="add del mod ord">
          <ac:chgData name="Prabhash rathnayake" userId="873b1db0132bd45c" providerId="LiveId" clId="{6C841BA6-CAED-46A9-8EC7-7DE6B2FC62E0}" dt="2024-08-25T18:10:18.591" v="1624" actId="1076"/>
          <ac:spMkLst>
            <pc:docMk/>
            <pc:sldMk cId="2484785030" sldId="275"/>
            <ac:spMk id="7" creationId="{ADAAA428-ECD3-58B5-088B-171C3DD792D4}"/>
          </ac:spMkLst>
        </pc:spChg>
        <pc:spChg chg="add del">
          <ac:chgData name="Prabhash rathnayake" userId="873b1db0132bd45c" providerId="LiveId" clId="{6C841BA6-CAED-46A9-8EC7-7DE6B2FC62E0}" dt="2024-08-25T18:03:51.947" v="1503" actId="26606"/>
          <ac:spMkLst>
            <pc:docMk/>
            <pc:sldMk cId="2484785030" sldId="275"/>
            <ac:spMk id="13" creationId="{8761DDFE-071F-4200-B0AA-394476C2D2D6}"/>
          </ac:spMkLst>
        </pc:spChg>
        <pc:spChg chg="add del">
          <ac:chgData name="Prabhash rathnayake" userId="873b1db0132bd45c" providerId="LiveId" clId="{6C841BA6-CAED-46A9-8EC7-7DE6B2FC62E0}" dt="2024-08-25T18:04:50.115" v="1516" actId="26606"/>
          <ac:spMkLst>
            <pc:docMk/>
            <pc:sldMk cId="2484785030" sldId="275"/>
            <ac:spMk id="27" creationId="{7BC0F8B1-F985-469B-8332-13DBC7665557}"/>
          </ac:spMkLst>
        </pc:spChg>
        <pc:spChg chg="add del">
          <ac:chgData name="Prabhash rathnayake" userId="873b1db0132bd45c" providerId="LiveId" clId="{6C841BA6-CAED-46A9-8EC7-7DE6B2FC62E0}" dt="2024-08-25T18:04:50.115" v="1516" actId="26606"/>
          <ac:spMkLst>
            <pc:docMk/>
            <pc:sldMk cId="2484785030" sldId="275"/>
            <ac:spMk id="29" creationId="{89D15953-1642-4DD6-AD9E-01AA19247FF6}"/>
          </ac:spMkLst>
        </pc:spChg>
        <pc:spChg chg="add del">
          <ac:chgData name="Prabhash rathnayake" userId="873b1db0132bd45c" providerId="LiveId" clId="{6C841BA6-CAED-46A9-8EC7-7DE6B2FC62E0}" dt="2024-08-25T18:04:50.115" v="1516" actId="26606"/>
          <ac:spMkLst>
            <pc:docMk/>
            <pc:sldMk cId="2484785030" sldId="275"/>
            <ac:spMk id="31" creationId="{FBF3780C-749F-4B50-9E1D-F2B1F6DBB7DD}"/>
          </ac:spMkLst>
        </pc:spChg>
        <pc:spChg chg="add del">
          <ac:chgData name="Prabhash rathnayake" userId="873b1db0132bd45c" providerId="LiveId" clId="{6C841BA6-CAED-46A9-8EC7-7DE6B2FC62E0}" dt="2024-08-25T18:04:53.541" v="1518" actId="26606"/>
          <ac:spMkLst>
            <pc:docMk/>
            <pc:sldMk cId="2484785030" sldId="275"/>
            <ac:spMk id="8195" creationId="{0EFD753D-6A49-46DD-9E82-AA6E2C62B461}"/>
          </ac:spMkLst>
        </pc:spChg>
        <pc:spChg chg="add del">
          <ac:chgData name="Prabhash rathnayake" userId="873b1db0132bd45c" providerId="LiveId" clId="{6C841BA6-CAED-46A9-8EC7-7DE6B2FC62E0}" dt="2024-08-25T18:04:53.541" v="1518" actId="26606"/>
          <ac:spMkLst>
            <pc:docMk/>
            <pc:sldMk cId="2484785030" sldId="275"/>
            <ac:spMk id="8196" creationId="{138A5824-1F4A-4EE7-BC13-5BB48FC0809B}"/>
          </ac:spMkLst>
        </pc:spChg>
        <pc:spChg chg="add del">
          <ac:chgData name="Prabhash rathnayake" userId="873b1db0132bd45c" providerId="LiveId" clId="{6C841BA6-CAED-46A9-8EC7-7DE6B2FC62E0}" dt="2024-08-25T18:04:58.777" v="1522" actId="26606"/>
          <ac:spMkLst>
            <pc:docMk/>
            <pc:sldMk cId="2484785030" sldId="275"/>
            <ac:spMk id="8198" creationId="{4513F69C-3D6D-4E72-9289-5BC3584D6D3B}"/>
          </ac:spMkLst>
        </pc:spChg>
        <pc:graphicFrameChg chg="add mod">
          <ac:chgData name="Prabhash rathnayake" userId="873b1db0132bd45c" providerId="LiveId" clId="{6C841BA6-CAED-46A9-8EC7-7DE6B2FC62E0}" dt="2024-08-25T18:03:16.879" v="1491"/>
          <ac:graphicFrameMkLst>
            <pc:docMk/>
            <pc:sldMk cId="2484785030" sldId="275"/>
            <ac:graphicFrameMk id="4" creationId="{ABC59907-CA1A-59A2-1741-188131E2C135}"/>
          </ac:graphicFrameMkLst>
        </pc:graphicFrameChg>
        <pc:picChg chg="add mod ord">
          <ac:chgData name="Prabhash rathnayake" userId="873b1db0132bd45c" providerId="LiveId" clId="{6C841BA6-CAED-46A9-8EC7-7DE6B2FC62E0}" dt="2024-08-25T18:10:22.024" v="1626" actId="1076"/>
          <ac:picMkLst>
            <pc:docMk/>
            <pc:sldMk cId="2484785030" sldId="275"/>
            <ac:picMk id="5" creationId="{02E4097D-C8CD-FA57-C579-F13DB6304C01}"/>
          </ac:picMkLst>
        </pc:picChg>
        <pc:picChg chg="add mod ord">
          <ac:chgData name="Prabhash rathnayake" userId="873b1db0132bd45c" providerId="LiveId" clId="{6C841BA6-CAED-46A9-8EC7-7DE6B2FC62E0}" dt="2024-08-25T18:08:25.154" v="1606" actId="1076"/>
          <ac:picMkLst>
            <pc:docMk/>
            <pc:sldMk cId="2484785030" sldId="275"/>
            <ac:picMk id="8" creationId="{C0DB998D-D53A-C8E0-3152-3956A41A4A81}"/>
          </ac:picMkLst>
        </pc:picChg>
        <pc:picChg chg="add mod">
          <ac:chgData name="Prabhash rathnayake" userId="873b1db0132bd45c" providerId="LiveId" clId="{6C841BA6-CAED-46A9-8EC7-7DE6B2FC62E0}" dt="2024-08-25T18:08:42.649" v="1612" actId="1440"/>
          <ac:picMkLst>
            <pc:docMk/>
            <pc:sldMk cId="2484785030" sldId="275"/>
            <ac:picMk id="9" creationId="{6B97EE9E-6AFE-5C0F-299E-8DEECE700E9C}"/>
          </ac:picMkLst>
        </pc:picChg>
        <pc:picChg chg="add mod ord">
          <ac:chgData name="Prabhash rathnayake" userId="873b1db0132bd45c" providerId="LiveId" clId="{6C841BA6-CAED-46A9-8EC7-7DE6B2FC62E0}" dt="2024-08-25T18:07:16.889" v="1578" actId="1076"/>
          <ac:picMkLst>
            <pc:docMk/>
            <pc:sldMk cId="2484785030" sldId="275"/>
            <ac:picMk id="10" creationId="{65F9A7E0-430E-2BB2-6760-8947B70A3B32}"/>
          </ac:picMkLst>
        </pc:picChg>
        <pc:picChg chg="add mod ord">
          <ac:chgData name="Prabhash rathnayake" userId="873b1db0132bd45c" providerId="LiveId" clId="{6C841BA6-CAED-46A9-8EC7-7DE6B2FC62E0}" dt="2024-08-25T18:08:06.845" v="1601" actId="1076"/>
          <ac:picMkLst>
            <pc:docMk/>
            <pc:sldMk cId="2484785030" sldId="275"/>
            <ac:picMk id="11" creationId="{435AE498-383D-301F-A2FC-C42DA8ADCD9B}"/>
          </ac:picMkLst>
        </pc:picChg>
        <pc:picChg chg="add mod">
          <ac:chgData name="Prabhash rathnayake" userId="873b1db0132bd45c" providerId="LiveId" clId="{6C841BA6-CAED-46A9-8EC7-7DE6B2FC62E0}" dt="2024-08-25T18:03:16.260" v="1490" actId="1076"/>
          <ac:picMkLst>
            <pc:docMk/>
            <pc:sldMk cId="2484785030" sldId="275"/>
            <ac:picMk id="8193" creationId="{9216C0D9-DCE1-4960-E207-15315CD86411}"/>
          </ac:picMkLst>
        </pc:picChg>
        <pc:cxnChg chg="add del">
          <ac:chgData name="Prabhash rathnayake" userId="873b1db0132bd45c" providerId="LiveId" clId="{6C841BA6-CAED-46A9-8EC7-7DE6B2FC62E0}" dt="2024-08-25T18:05:06.615" v="1524" actId="26606"/>
          <ac:cxnSpMkLst>
            <pc:docMk/>
            <pc:sldMk cId="2484785030" sldId="275"/>
            <ac:cxnSpMk id="16" creationId="{822A5670-0F7B-4199-AEAB-33FBA9CEA44D}"/>
          </ac:cxnSpMkLst>
        </pc:cxnChg>
        <pc:cxnChg chg="add del">
          <ac:chgData name="Prabhash rathnayake" userId="873b1db0132bd45c" providerId="LiveId" clId="{6C841BA6-CAED-46A9-8EC7-7DE6B2FC62E0}" dt="2024-08-25T18:05:06.615" v="1524" actId="26606"/>
          <ac:cxnSpMkLst>
            <pc:docMk/>
            <pc:sldMk cId="2484785030" sldId="275"/>
            <ac:cxnSpMk id="18" creationId="{8BB1744D-A7DF-4B65-B6E3-DCF12BB2D869}"/>
          </ac:cxnSpMkLst>
        </pc:cxnChg>
        <pc:cxnChg chg="add del">
          <ac:chgData name="Prabhash rathnayake" userId="873b1db0132bd45c" providerId="LiveId" clId="{6C841BA6-CAED-46A9-8EC7-7DE6B2FC62E0}" dt="2024-08-25T18:05:06.615" v="1524" actId="26606"/>
          <ac:cxnSpMkLst>
            <pc:docMk/>
            <pc:sldMk cId="2484785030" sldId="275"/>
            <ac:cxnSpMk id="20" creationId="{882DD753-EA38-4E86-91FB-05041A44A28E}"/>
          </ac:cxnSpMkLst>
        </pc:cxnChg>
        <pc:cxnChg chg="add del">
          <ac:chgData name="Prabhash rathnayake" userId="873b1db0132bd45c" providerId="LiveId" clId="{6C841BA6-CAED-46A9-8EC7-7DE6B2FC62E0}" dt="2024-08-25T18:05:06.615" v="1524" actId="26606"/>
          <ac:cxnSpMkLst>
            <pc:docMk/>
            <pc:sldMk cId="2484785030" sldId="275"/>
            <ac:cxnSpMk id="22" creationId="{6DA63E78-7704-45EF-B5D3-EADDF5D82674}"/>
          </ac:cxnSpMkLst>
        </pc:cxnChg>
      </pc:sldChg>
      <pc:sldChg chg="addSp delSp modSp add del mod setBg setClrOvrMap">
        <pc:chgData name="Prabhash rathnayake" userId="873b1db0132bd45c" providerId="LiveId" clId="{6C841BA6-CAED-46A9-8EC7-7DE6B2FC62E0}" dt="2024-08-25T18:09:54.016" v="1619" actId="47"/>
        <pc:sldMkLst>
          <pc:docMk/>
          <pc:sldMk cId="2059358587" sldId="276"/>
        </pc:sldMkLst>
        <pc:spChg chg="mod">
          <ac:chgData name="Prabhash rathnayake" userId="873b1db0132bd45c" providerId="LiveId" clId="{6C841BA6-CAED-46A9-8EC7-7DE6B2FC62E0}" dt="2024-08-25T18:09:50.974" v="1618" actId="26606"/>
          <ac:spMkLst>
            <pc:docMk/>
            <pc:sldMk cId="2059358587" sldId="276"/>
            <ac:spMk id="2" creationId="{A046E4AB-4063-5A74-41FB-65831CB99FFB}"/>
          </ac:spMkLst>
        </pc:spChg>
        <pc:spChg chg="mod ord">
          <ac:chgData name="Prabhash rathnayake" userId="873b1db0132bd45c" providerId="LiveId" clId="{6C841BA6-CAED-46A9-8EC7-7DE6B2FC62E0}" dt="2024-08-25T18:09:50.974" v="1618" actId="26606"/>
          <ac:spMkLst>
            <pc:docMk/>
            <pc:sldMk cId="2059358587" sldId="276"/>
            <ac:spMk id="7" creationId="{ADAAA428-ECD3-58B5-088B-171C3DD792D4}"/>
          </ac:spMkLst>
        </pc:spChg>
        <pc:spChg chg="add del">
          <ac:chgData name="Prabhash rathnayake" userId="873b1db0132bd45c" providerId="LiveId" clId="{6C841BA6-CAED-46A9-8EC7-7DE6B2FC62E0}" dt="2024-08-25T18:09:48.890" v="1615" actId="26606"/>
          <ac:spMkLst>
            <pc:docMk/>
            <pc:sldMk cId="2059358587" sldId="276"/>
            <ac:spMk id="16" creationId="{4513F69C-3D6D-4E72-9289-5BC3584D6D3B}"/>
          </ac:spMkLst>
        </pc:spChg>
        <pc:spChg chg="add">
          <ac:chgData name="Prabhash rathnayake" userId="873b1db0132bd45c" providerId="LiveId" clId="{6C841BA6-CAED-46A9-8EC7-7DE6B2FC62E0}" dt="2024-08-25T18:09:50.974" v="1618" actId="26606"/>
          <ac:spMkLst>
            <pc:docMk/>
            <pc:sldMk cId="2059358587" sldId="276"/>
            <ac:spMk id="24" creationId="{2A785343-5D24-4118-A2E4-665D196F60C2}"/>
          </ac:spMkLst>
        </pc:spChg>
        <pc:spChg chg="add">
          <ac:chgData name="Prabhash rathnayake" userId="873b1db0132bd45c" providerId="LiveId" clId="{6C841BA6-CAED-46A9-8EC7-7DE6B2FC62E0}" dt="2024-08-25T18:09:50.974" v="1618" actId="26606"/>
          <ac:spMkLst>
            <pc:docMk/>
            <pc:sldMk cId="2059358587" sldId="276"/>
            <ac:spMk id="25" creationId="{32F4D216-10B7-4DCA-A0A1-068E9E32F4F2}"/>
          </ac:spMkLst>
        </pc:spChg>
        <pc:picChg chg="mod">
          <ac:chgData name="Prabhash rathnayake" userId="873b1db0132bd45c" providerId="LiveId" clId="{6C841BA6-CAED-46A9-8EC7-7DE6B2FC62E0}" dt="2024-08-25T18:09:50.974" v="1618" actId="26606"/>
          <ac:picMkLst>
            <pc:docMk/>
            <pc:sldMk cId="2059358587" sldId="276"/>
            <ac:picMk id="5" creationId="{02E4097D-C8CD-FA57-C579-F13DB6304C01}"/>
          </ac:picMkLst>
        </pc:picChg>
        <pc:picChg chg="mod ord">
          <ac:chgData name="Prabhash rathnayake" userId="873b1db0132bd45c" providerId="LiveId" clId="{6C841BA6-CAED-46A9-8EC7-7DE6B2FC62E0}" dt="2024-08-25T18:09:50.974" v="1618" actId="26606"/>
          <ac:picMkLst>
            <pc:docMk/>
            <pc:sldMk cId="2059358587" sldId="276"/>
            <ac:picMk id="8" creationId="{C0DB998D-D53A-C8E0-3152-3956A41A4A81}"/>
          </ac:picMkLst>
        </pc:picChg>
        <pc:picChg chg="mod ord">
          <ac:chgData name="Prabhash rathnayake" userId="873b1db0132bd45c" providerId="LiveId" clId="{6C841BA6-CAED-46A9-8EC7-7DE6B2FC62E0}" dt="2024-08-25T18:09:50.974" v="1618" actId="26606"/>
          <ac:picMkLst>
            <pc:docMk/>
            <pc:sldMk cId="2059358587" sldId="276"/>
            <ac:picMk id="9" creationId="{6B97EE9E-6AFE-5C0F-299E-8DEECE700E9C}"/>
          </ac:picMkLst>
        </pc:picChg>
        <pc:picChg chg="mod ord">
          <ac:chgData name="Prabhash rathnayake" userId="873b1db0132bd45c" providerId="LiveId" clId="{6C841BA6-CAED-46A9-8EC7-7DE6B2FC62E0}" dt="2024-08-25T18:09:50.974" v="1618" actId="26606"/>
          <ac:picMkLst>
            <pc:docMk/>
            <pc:sldMk cId="2059358587" sldId="276"/>
            <ac:picMk id="10" creationId="{65F9A7E0-430E-2BB2-6760-8947B70A3B32}"/>
          </ac:picMkLst>
        </pc:picChg>
        <pc:picChg chg="mod ord">
          <ac:chgData name="Prabhash rathnayake" userId="873b1db0132bd45c" providerId="LiveId" clId="{6C841BA6-CAED-46A9-8EC7-7DE6B2FC62E0}" dt="2024-08-25T18:09:50.974" v="1618" actId="26606"/>
          <ac:picMkLst>
            <pc:docMk/>
            <pc:sldMk cId="2059358587" sldId="276"/>
            <ac:picMk id="11" creationId="{435AE498-383D-301F-A2FC-C42DA8ADCD9B}"/>
          </ac:picMkLst>
        </pc:picChg>
        <pc:cxnChg chg="add del">
          <ac:chgData name="Prabhash rathnayake" userId="873b1db0132bd45c" providerId="LiveId" clId="{6C841BA6-CAED-46A9-8EC7-7DE6B2FC62E0}" dt="2024-08-25T18:09:50.964" v="1617" actId="26606"/>
          <ac:cxnSpMkLst>
            <pc:docMk/>
            <pc:sldMk cId="2059358587" sldId="276"/>
            <ac:cxnSpMk id="18" creationId="{8BB1744D-A7DF-4B65-B6E3-DCF12BB2D869}"/>
          </ac:cxnSpMkLst>
        </pc:cxnChg>
        <pc:cxnChg chg="add del">
          <ac:chgData name="Prabhash rathnayake" userId="873b1db0132bd45c" providerId="LiveId" clId="{6C841BA6-CAED-46A9-8EC7-7DE6B2FC62E0}" dt="2024-08-25T18:09:50.964" v="1617" actId="26606"/>
          <ac:cxnSpMkLst>
            <pc:docMk/>
            <pc:sldMk cId="2059358587" sldId="276"/>
            <ac:cxnSpMk id="19" creationId="{822A5670-0F7B-4199-AEAB-33FBA9CEA44D}"/>
          </ac:cxnSpMkLst>
        </pc:cxnChg>
        <pc:cxnChg chg="add del">
          <ac:chgData name="Prabhash rathnayake" userId="873b1db0132bd45c" providerId="LiveId" clId="{6C841BA6-CAED-46A9-8EC7-7DE6B2FC62E0}" dt="2024-08-25T18:09:50.964" v="1617" actId="26606"/>
          <ac:cxnSpMkLst>
            <pc:docMk/>
            <pc:sldMk cId="2059358587" sldId="276"/>
            <ac:cxnSpMk id="20" creationId="{882DD753-EA38-4E86-91FB-05041A44A28E}"/>
          </ac:cxnSpMkLst>
        </pc:cxnChg>
        <pc:cxnChg chg="add del">
          <ac:chgData name="Prabhash rathnayake" userId="873b1db0132bd45c" providerId="LiveId" clId="{6C841BA6-CAED-46A9-8EC7-7DE6B2FC62E0}" dt="2024-08-25T18:09:50.964" v="1617" actId="26606"/>
          <ac:cxnSpMkLst>
            <pc:docMk/>
            <pc:sldMk cId="2059358587" sldId="276"/>
            <ac:cxnSpMk id="22" creationId="{6DA63E78-7704-45EF-B5D3-EADDF5D82674}"/>
          </ac:cxnSpMkLst>
        </pc:cxnChg>
      </pc:sldChg>
      <pc:sldChg chg="addSp delSp modSp new mod ord setBg">
        <pc:chgData name="Prabhash rathnayake" userId="873b1db0132bd45c" providerId="LiveId" clId="{6C841BA6-CAED-46A9-8EC7-7DE6B2FC62E0}" dt="2024-08-28T21:58:13.181" v="4806" actId="1076"/>
        <pc:sldMkLst>
          <pc:docMk/>
          <pc:sldMk cId="2164857801" sldId="276"/>
        </pc:sldMkLst>
        <pc:spChg chg="mod ord">
          <ac:chgData name="Prabhash rathnayake" userId="873b1db0132bd45c" providerId="LiveId" clId="{6C841BA6-CAED-46A9-8EC7-7DE6B2FC62E0}" dt="2024-08-25T18:21:22.621" v="1695" actId="1076"/>
          <ac:spMkLst>
            <pc:docMk/>
            <pc:sldMk cId="2164857801" sldId="276"/>
            <ac:spMk id="2" creationId="{C630DEC9-814D-7007-A559-C88125F9DB68}"/>
          </ac:spMkLst>
        </pc:spChg>
        <pc:spChg chg="del">
          <ac:chgData name="Prabhash rathnayake" userId="873b1db0132bd45c" providerId="LiveId" clId="{6C841BA6-CAED-46A9-8EC7-7DE6B2FC62E0}" dt="2024-08-25T18:13:28.539" v="1629"/>
          <ac:spMkLst>
            <pc:docMk/>
            <pc:sldMk cId="2164857801" sldId="276"/>
            <ac:spMk id="3" creationId="{A80BD480-8852-F610-1221-91C1532EF98D}"/>
          </ac:spMkLst>
        </pc:spChg>
        <pc:spChg chg="add mod">
          <ac:chgData name="Prabhash rathnayake" userId="873b1db0132bd45c" providerId="LiveId" clId="{6C841BA6-CAED-46A9-8EC7-7DE6B2FC62E0}" dt="2024-08-25T18:22:43.218" v="1713" actId="207"/>
          <ac:spMkLst>
            <pc:docMk/>
            <pc:sldMk cId="2164857801" sldId="276"/>
            <ac:spMk id="7" creationId="{E528A42A-9196-26BA-11D3-076D6AFABBF2}"/>
          </ac:spMkLst>
        </pc:spChg>
        <pc:spChg chg="add mod">
          <ac:chgData name="Prabhash rathnayake" userId="873b1db0132bd45c" providerId="LiveId" clId="{6C841BA6-CAED-46A9-8EC7-7DE6B2FC62E0}" dt="2024-08-25T18:22:55.160" v="1715" actId="20577"/>
          <ac:spMkLst>
            <pc:docMk/>
            <pc:sldMk cId="2164857801" sldId="276"/>
            <ac:spMk id="8" creationId="{2C7A2EC9-50EF-C804-423E-1B6F8C3D04DD}"/>
          </ac:spMkLst>
        </pc:spChg>
        <pc:spChg chg="add">
          <ac:chgData name="Prabhash rathnayake" userId="873b1db0132bd45c" providerId="LiveId" clId="{6C841BA6-CAED-46A9-8EC7-7DE6B2FC62E0}" dt="2024-08-25T18:13:31.923" v="1630" actId="26606"/>
          <ac:spMkLst>
            <pc:docMk/>
            <pc:sldMk cId="2164857801" sldId="276"/>
            <ac:spMk id="11" creationId="{04812C46-200A-4DEB-A05E-3ED6C68C2387}"/>
          </ac:spMkLst>
        </pc:spChg>
        <pc:spChg chg="add">
          <ac:chgData name="Prabhash rathnayake" userId="873b1db0132bd45c" providerId="LiveId" clId="{6C841BA6-CAED-46A9-8EC7-7DE6B2FC62E0}" dt="2024-08-25T18:13:31.923" v="1630" actId="26606"/>
          <ac:spMkLst>
            <pc:docMk/>
            <pc:sldMk cId="2164857801" sldId="276"/>
            <ac:spMk id="13" creationId="{D1EA859B-E555-4109-94F3-6700E046E008}"/>
          </ac:spMkLst>
        </pc:spChg>
        <pc:picChg chg="add mod">
          <ac:chgData name="Prabhash rathnayake" userId="873b1db0132bd45c" providerId="LiveId" clId="{6C841BA6-CAED-46A9-8EC7-7DE6B2FC62E0}" dt="2024-08-25T18:13:31.923" v="1630" actId="26606"/>
          <ac:picMkLst>
            <pc:docMk/>
            <pc:sldMk cId="2164857801" sldId="276"/>
            <ac:picMk id="4" creationId="{6153DDFF-E40E-E5D2-B227-EE68F231B192}"/>
          </ac:picMkLst>
        </pc:picChg>
        <pc:picChg chg="add mod">
          <ac:chgData name="Prabhash rathnayake" userId="873b1db0132bd45c" providerId="LiveId" clId="{6C841BA6-CAED-46A9-8EC7-7DE6B2FC62E0}" dt="2024-08-28T21:58:13.181" v="4806" actId="1076"/>
          <ac:picMkLst>
            <pc:docMk/>
            <pc:sldMk cId="2164857801" sldId="276"/>
            <ac:picMk id="5" creationId="{BD382B81-95F6-EE0D-3ACC-A4491B77B23C}"/>
          </ac:picMkLst>
        </pc:picChg>
        <pc:picChg chg="add del mod">
          <ac:chgData name="Prabhash rathnayake" userId="873b1db0132bd45c" providerId="LiveId" clId="{6C841BA6-CAED-46A9-8EC7-7DE6B2FC62E0}" dt="2024-08-25T18:28:26.512" v="1726" actId="478"/>
          <ac:picMkLst>
            <pc:docMk/>
            <pc:sldMk cId="2164857801" sldId="276"/>
            <ac:picMk id="9" creationId="{58E616D6-2308-C19D-F9A9-F33B0FF1FE3E}"/>
          </ac:picMkLst>
        </pc:picChg>
      </pc:sldChg>
      <pc:sldChg chg="addSp delSp modSp new del mod setBg">
        <pc:chgData name="Prabhash rathnayake" userId="873b1db0132bd45c" providerId="LiveId" clId="{6C841BA6-CAED-46A9-8EC7-7DE6B2FC62E0}" dt="2024-08-25T18:20:58.677" v="1693" actId="47"/>
        <pc:sldMkLst>
          <pc:docMk/>
          <pc:sldMk cId="908383798" sldId="277"/>
        </pc:sldMkLst>
        <pc:spChg chg="mod">
          <ac:chgData name="Prabhash rathnayake" userId="873b1db0132bd45c" providerId="LiveId" clId="{6C841BA6-CAED-46A9-8EC7-7DE6B2FC62E0}" dt="2024-08-25T18:18:29.537" v="1672" actId="26606"/>
          <ac:spMkLst>
            <pc:docMk/>
            <pc:sldMk cId="908383798" sldId="277"/>
            <ac:spMk id="2" creationId="{45ED0D08-50EF-CB7A-161C-F58355882309}"/>
          </ac:spMkLst>
        </pc:spChg>
        <pc:spChg chg="add del">
          <ac:chgData name="Prabhash rathnayake" userId="873b1db0132bd45c" providerId="LiveId" clId="{6C841BA6-CAED-46A9-8EC7-7DE6B2FC62E0}" dt="2024-08-25T18:18:25.007" v="1671"/>
          <ac:spMkLst>
            <pc:docMk/>
            <pc:sldMk cId="908383798" sldId="277"/>
            <ac:spMk id="3" creationId="{3BD3B5EE-3B1A-C5C1-014C-77841A800E4B}"/>
          </ac:spMkLst>
        </pc:spChg>
        <pc:spChg chg="add del">
          <ac:chgData name="Prabhash rathnayake" userId="873b1db0132bd45c" providerId="LiveId" clId="{6C841BA6-CAED-46A9-8EC7-7DE6B2FC62E0}" dt="2024-08-25T18:18:16.978" v="1665" actId="26606"/>
          <ac:spMkLst>
            <pc:docMk/>
            <pc:sldMk cId="908383798" sldId="277"/>
            <ac:spMk id="9" creationId="{963038BC-9FCB-466B-8EE5-7B0DC8F25C95}"/>
          </ac:spMkLst>
        </pc:spChg>
        <pc:spChg chg="add">
          <ac:chgData name="Prabhash rathnayake" userId="873b1db0132bd45c" providerId="LiveId" clId="{6C841BA6-CAED-46A9-8EC7-7DE6B2FC62E0}" dt="2024-08-25T18:18:29.537" v="1672" actId="26606"/>
          <ac:spMkLst>
            <pc:docMk/>
            <pc:sldMk cId="908383798" sldId="277"/>
            <ac:spMk id="10" creationId="{5105D448-4A6C-48A3-8C3C-71AF58F3E506}"/>
          </ac:spMkLst>
        </pc:spChg>
        <pc:spChg chg="add del">
          <ac:chgData name="Prabhash rathnayake" userId="873b1db0132bd45c" providerId="LiveId" clId="{6C841BA6-CAED-46A9-8EC7-7DE6B2FC62E0}" dt="2024-08-25T18:18:16.978" v="1665" actId="26606"/>
          <ac:spMkLst>
            <pc:docMk/>
            <pc:sldMk cId="908383798" sldId="277"/>
            <ac:spMk id="11" creationId="{058F4797-C77D-4821-B8FF-057D7524C62D}"/>
          </ac:spMkLst>
        </pc:spChg>
        <pc:spChg chg="add">
          <ac:chgData name="Prabhash rathnayake" userId="873b1db0132bd45c" providerId="LiveId" clId="{6C841BA6-CAED-46A9-8EC7-7DE6B2FC62E0}" dt="2024-08-25T18:18:29.537" v="1672" actId="26606"/>
          <ac:spMkLst>
            <pc:docMk/>
            <pc:sldMk cId="908383798" sldId="277"/>
            <ac:spMk id="12" creationId="{4025579F-C5D8-43BE-AF84-3E66A482C567}"/>
          </ac:spMkLst>
        </pc:spChg>
        <pc:spChg chg="add del">
          <ac:chgData name="Prabhash rathnayake" userId="873b1db0132bd45c" providerId="LiveId" clId="{6C841BA6-CAED-46A9-8EC7-7DE6B2FC62E0}" dt="2024-08-25T18:18:16.978" v="1665" actId="26606"/>
          <ac:spMkLst>
            <pc:docMk/>
            <pc:sldMk cId="908383798" sldId="277"/>
            <ac:spMk id="13" creationId="{290CB3DB-B42E-47BF-A595-527CB329A21A}"/>
          </ac:spMkLst>
        </pc:spChg>
        <pc:spChg chg="add del">
          <ac:chgData name="Prabhash rathnayake" userId="873b1db0132bd45c" providerId="LiveId" clId="{6C841BA6-CAED-46A9-8EC7-7DE6B2FC62E0}" dt="2024-08-25T18:18:17.930" v="1667" actId="26606"/>
          <ac:spMkLst>
            <pc:docMk/>
            <pc:sldMk cId="908383798" sldId="277"/>
            <ac:spMk id="15" creationId="{56E9B3E6-E277-4D68-BA48-9CB43FFBD6E2}"/>
          </ac:spMkLst>
        </pc:spChg>
        <pc:spChg chg="add del">
          <ac:chgData name="Prabhash rathnayake" userId="873b1db0132bd45c" providerId="LiveId" clId="{6C841BA6-CAED-46A9-8EC7-7DE6B2FC62E0}" dt="2024-08-25T18:18:17.930" v="1667" actId="26606"/>
          <ac:spMkLst>
            <pc:docMk/>
            <pc:sldMk cId="908383798" sldId="277"/>
            <ac:spMk id="16" creationId="{D5B0017B-2ECA-49AF-B397-DC140825DF8D}"/>
          </ac:spMkLst>
        </pc:spChg>
        <pc:spChg chg="add del">
          <ac:chgData name="Prabhash rathnayake" userId="873b1db0132bd45c" providerId="LiveId" clId="{6C841BA6-CAED-46A9-8EC7-7DE6B2FC62E0}" dt="2024-08-25T18:18:21.697" v="1669" actId="26606"/>
          <ac:spMkLst>
            <pc:docMk/>
            <pc:sldMk cId="908383798" sldId="277"/>
            <ac:spMk id="21" creationId="{6C4028FD-8BAA-4A19-BFDE-594D991B7552}"/>
          </ac:spMkLst>
        </pc:spChg>
        <pc:grpChg chg="add del">
          <ac:chgData name="Prabhash rathnayake" userId="873b1db0132bd45c" providerId="LiveId" clId="{6C841BA6-CAED-46A9-8EC7-7DE6B2FC62E0}" dt="2024-08-25T18:18:17.930" v="1667" actId="26606"/>
          <ac:grpSpMkLst>
            <pc:docMk/>
            <pc:sldMk cId="908383798" sldId="277"/>
            <ac:grpSpMk id="17" creationId="{AE1C45F0-260A-458C-96ED-C1F6D2151219}"/>
          </ac:grpSpMkLst>
        </pc:grpChg>
        <pc:graphicFrameChg chg="add mod">
          <ac:chgData name="Prabhash rathnayake" userId="873b1db0132bd45c" providerId="LiveId" clId="{6C841BA6-CAED-46A9-8EC7-7DE6B2FC62E0}" dt="2024-08-25T18:18:22.677" v="1670"/>
          <ac:graphicFrameMkLst>
            <pc:docMk/>
            <pc:sldMk cId="908383798" sldId="277"/>
            <ac:graphicFrameMk id="4" creationId="{981C8485-C39F-A376-A127-ED8193B5C511}"/>
          </ac:graphicFrameMkLst>
        </pc:graphicFrameChg>
        <pc:graphicFrameChg chg="add mod">
          <ac:chgData name="Prabhash rathnayake" userId="873b1db0132bd45c" providerId="LiveId" clId="{6C841BA6-CAED-46A9-8EC7-7DE6B2FC62E0}" dt="2024-08-25T18:18:29.537" v="1672" actId="26606"/>
          <ac:graphicFrameMkLst>
            <pc:docMk/>
            <pc:sldMk cId="908383798" sldId="277"/>
            <ac:graphicFrameMk id="5" creationId="{C4815B7B-98D9-2177-9935-5C0BF3323A61}"/>
          </ac:graphicFrameMkLst>
        </pc:graphicFrameChg>
        <pc:cxnChg chg="add del">
          <ac:chgData name="Prabhash rathnayake" userId="873b1db0132bd45c" providerId="LiveId" clId="{6C841BA6-CAED-46A9-8EC7-7DE6B2FC62E0}" dt="2024-08-25T18:18:17.930" v="1667" actId="26606"/>
          <ac:cxnSpMkLst>
            <pc:docMk/>
            <pc:sldMk cId="908383798" sldId="277"/>
            <ac:cxnSpMk id="18" creationId="{6CF1BAF6-AD41-4082-B212-8A1F9A2E8779}"/>
          </ac:cxnSpMkLst>
        </pc:cxnChg>
      </pc:sldChg>
      <pc:sldChg chg="addSp delSp modSp new mod setBg">
        <pc:chgData name="Prabhash rathnayake" userId="873b1db0132bd45c" providerId="LiveId" clId="{6C841BA6-CAED-46A9-8EC7-7DE6B2FC62E0}" dt="2024-08-25T23:42:15.657" v="4586" actId="20577"/>
        <pc:sldMkLst>
          <pc:docMk/>
          <pc:sldMk cId="3707488306" sldId="277"/>
        </pc:sldMkLst>
        <pc:spChg chg="del">
          <ac:chgData name="Prabhash rathnayake" userId="873b1db0132bd45c" providerId="LiveId" clId="{6C841BA6-CAED-46A9-8EC7-7DE6B2FC62E0}" dt="2024-08-25T18:50:24.257" v="1988" actId="26606"/>
          <ac:spMkLst>
            <pc:docMk/>
            <pc:sldMk cId="3707488306" sldId="277"/>
            <ac:spMk id="2" creationId="{64B0F1AF-3FF3-0111-D31F-33570D470F60}"/>
          </ac:spMkLst>
        </pc:spChg>
        <pc:spChg chg="del">
          <ac:chgData name="Prabhash rathnayake" userId="873b1db0132bd45c" providerId="LiveId" clId="{6C841BA6-CAED-46A9-8EC7-7DE6B2FC62E0}" dt="2024-08-25T18:50:24.257" v="1988" actId="26606"/>
          <ac:spMkLst>
            <pc:docMk/>
            <pc:sldMk cId="3707488306" sldId="277"/>
            <ac:spMk id="3" creationId="{52FF43B1-CFCD-9859-851B-5A56309A5A20}"/>
          </ac:spMkLst>
        </pc:spChg>
        <pc:spChg chg="add mod">
          <ac:chgData name="Prabhash rathnayake" userId="873b1db0132bd45c" providerId="LiveId" clId="{6C841BA6-CAED-46A9-8EC7-7DE6B2FC62E0}" dt="2024-08-25T23:40:14.598" v="4562" actId="26606"/>
          <ac:spMkLst>
            <pc:docMk/>
            <pc:sldMk cId="3707488306" sldId="277"/>
            <ac:spMk id="5" creationId="{2426A006-B56E-0693-661D-4EFB8D9301AD}"/>
          </ac:spMkLst>
        </pc:spChg>
        <pc:spChg chg="add mod">
          <ac:chgData name="Prabhash rathnayake" userId="873b1db0132bd45c" providerId="LiveId" clId="{6C841BA6-CAED-46A9-8EC7-7DE6B2FC62E0}" dt="2024-08-25T23:42:15.657" v="4586" actId="20577"/>
          <ac:spMkLst>
            <pc:docMk/>
            <pc:sldMk cId="3707488306" sldId="277"/>
            <ac:spMk id="6" creationId="{E63CFFD1-C5B3-C902-8922-BA6D2DF30102}"/>
          </ac:spMkLst>
        </pc:spChg>
        <pc:spChg chg="add del">
          <ac:chgData name="Prabhash rathnayake" userId="873b1db0132bd45c" providerId="LiveId" clId="{6C841BA6-CAED-46A9-8EC7-7DE6B2FC62E0}" dt="2024-08-25T22:11:04.117" v="3393" actId="26606"/>
          <ac:spMkLst>
            <pc:docMk/>
            <pc:sldMk cId="3707488306" sldId="277"/>
            <ac:spMk id="5127" creationId="{42A4FC2C-047E-45A5-965D-8E1E3BF09BC6}"/>
          </ac:spMkLst>
        </pc:spChg>
        <pc:spChg chg="add del">
          <ac:chgData name="Prabhash rathnayake" userId="873b1db0132bd45c" providerId="LiveId" clId="{6C841BA6-CAED-46A9-8EC7-7DE6B2FC62E0}" dt="2024-08-25T22:10:55.067" v="3388" actId="26606"/>
          <ac:spMkLst>
            <pc:docMk/>
            <pc:sldMk cId="3707488306" sldId="277"/>
            <ac:spMk id="5132" creationId="{B1595A09-E336-4D1B-9B3A-06A2287A54E2}"/>
          </ac:spMkLst>
        </pc:spChg>
        <pc:spChg chg="add del">
          <ac:chgData name="Prabhash rathnayake" userId="873b1db0132bd45c" providerId="LiveId" clId="{6C841BA6-CAED-46A9-8EC7-7DE6B2FC62E0}" dt="2024-08-25T22:10:55.067" v="3388" actId="26606"/>
          <ac:spMkLst>
            <pc:docMk/>
            <pc:sldMk cId="3707488306" sldId="277"/>
            <ac:spMk id="5134" creationId="{3540989C-C7B8-473B-BF87-6F2DA6A90006}"/>
          </ac:spMkLst>
        </pc:spChg>
        <pc:spChg chg="add del">
          <ac:chgData name="Prabhash rathnayake" userId="873b1db0132bd45c" providerId="LiveId" clId="{6C841BA6-CAED-46A9-8EC7-7DE6B2FC62E0}" dt="2024-08-25T22:11:15.057" v="3395" actId="26606"/>
          <ac:spMkLst>
            <pc:docMk/>
            <pc:sldMk cId="3707488306" sldId="277"/>
            <ac:spMk id="5136" creationId="{A720C27D-5C39-492B-BD68-C220C0F838AC}"/>
          </ac:spMkLst>
        </pc:spChg>
        <pc:spChg chg="add del">
          <ac:chgData name="Prabhash rathnayake" userId="873b1db0132bd45c" providerId="LiveId" clId="{6C841BA6-CAED-46A9-8EC7-7DE6B2FC62E0}" dt="2024-08-25T22:11:15.057" v="3395" actId="26606"/>
          <ac:spMkLst>
            <pc:docMk/>
            <pc:sldMk cId="3707488306" sldId="277"/>
            <ac:spMk id="5138" creationId="{A4F3394A-A959-460A-ACF9-5FA682C76940}"/>
          </ac:spMkLst>
        </pc:spChg>
        <pc:spChg chg="add del">
          <ac:chgData name="Prabhash rathnayake" userId="873b1db0132bd45c" providerId="LiveId" clId="{6C841BA6-CAED-46A9-8EC7-7DE6B2FC62E0}" dt="2024-08-25T22:10:56.582" v="3390" actId="26606"/>
          <ac:spMkLst>
            <pc:docMk/>
            <pc:sldMk cId="3707488306" sldId="277"/>
            <ac:spMk id="5139" creationId="{3BA513B0-82FF-4F41-8178-885375D1CFB5}"/>
          </ac:spMkLst>
        </pc:spChg>
        <pc:spChg chg="add del">
          <ac:chgData name="Prabhash rathnayake" userId="873b1db0132bd45c" providerId="LiveId" clId="{6C841BA6-CAED-46A9-8EC7-7DE6B2FC62E0}" dt="2024-08-25T22:11:04.108" v="3392" actId="26606"/>
          <ac:spMkLst>
            <pc:docMk/>
            <pc:sldMk cId="3707488306" sldId="277"/>
            <ac:spMk id="5142" creationId="{B1595A09-E336-4D1B-9B3A-06A2287A54E2}"/>
          </ac:spMkLst>
        </pc:spChg>
        <pc:spChg chg="add del">
          <ac:chgData name="Prabhash rathnayake" userId="873b1db0132bd45c" providerId="LiveId" clId="{6C841BA6-CAED-46A9-8EC7-7DE6B2FC62E0}" dt="2024-08-25T22:11:04.108" v="3392" actId="26606"/>
          <ac:spMkLst>
            <pc:docMk/>
            <pc:sldMk cId="3707488306" sldId="277"/>
            <ac:spMk id="5143" creationId="{3540989C-C7B8-473B-BF87-6F2DA6A90006}"/>
          </ac:spMkLst>
        </pc:spChg>
        <pc:spChg chg="add del">
          <ac:chgData name="Prabhash rathnayake" userId="873b1db0132bd45c" providerId="LiveId" clId="{6C841BA6-CAED-46A9-8EC7-7DE6B2FC62E0}" dt="2024-08-25T22:11:15.057" v="3395" actId="26606"/>
          <ac:spMkLst>
            <pc:docMk/>
            <pc:sldMk cId="3707488306" sldId="277"/>
            <ac:spMk id="5145" creationId="{D5997EA8-5EFC-40CD-A85F-C3C3BC5F9EB7}"/>
          </ac:spMkLst>
        </pc:spChg>
        <pc:spChg chg="add del">
          <ac:chgData name="Prabhash rathnayake" userId="873b1db0132bd45c" providerId="LiveId" clId="{6C841BA6-CAED-46A9-8EC7-7DE6B2FC62E0}" dt="2024-08-25T22:11:15.057" v="3395" actId="26606"/>
          <ac:spMkLst>
            <pc:docMk/>
            <pc:sldMk cId="3707488306" sldId="277"/>
            <ac:spMk id="5146" creationId="{1CF6A1EC-BD15-42D9-A339-A3970CF7C65A}"/>
          </ac:spMkLst>
        </pc:spChg>
        <pc:spChg chg="add del">
          <ac:chgData name="Prabhash rathnayake" userId="873b1db0132bd45c" providerId="LiveId" clId="{6C841BA6-CAED-46A9-8EC7-7DE6B2FC62E0}" dt="2024-08-25T23:40:14.598" v="4562" actId="26606"/>
          <ac:spMkLst>
            <pc:docMk/>
            <pc:sldMk cId="3707488306" sldId="277"/>
            <ac:spMk id="5151" creationId="{D5997EA8-5EFC-40CD-A85F-C3C3BC5F9EB7}"/>
          </ac:spMkLst>
        </pc:spChg>
        <pc:spChg chg="add del">
          <ac:chgData name="Prabhash rathnayake" userId="873b1db0132bd45c" providerId="LiveId" clId="{6C841BA6-CAED-46A9-8EC7-7DE6B2FC62E0}" dt="2024-08-25T23:40:14.598" v="4562" actId="26606"/>
          <ac:spMkLst>
            <pc:docMk/>
            <pc:sldMk cId="3707488306" sldId="277"/>
            <ac:spMk id="5153" creationId="{1CF6A1EC-BD15-42D9-A339-A3970CF7C65A}"/>
          </ac:spMkLst>
        </pc:spChg>
        <pc:spChg chg="add del">
          <ac:chgData name="Prabhash rathnayake" userId="873b1db0132bd45c" providerId="LiveId" clId="{6C841BA6-CAED-46A9-8EC7-7DE6B2FC62E0}" dt="2024-08-25T23:40:14.598" v="4562" actId="26606"/>
          <ac:spMkLst>
            <pc:docMk/>
            <pc:sldMk cId="3707488306" sldId="277"/>
            <ac:spMk id="5155" creationId="{A720C27D-5C39-492B-BD68-C220C0F838AC}"/>
          </ac:spMkLst>
        </pc:spChg>
        <pc:spChg chg="add del">
          <ac:chgData name="Prabhash rathnayake" userId="873b1db0132bd45c" providerId="LiveId" clId="{6C841BA6-CAED-46A9-8EC7-7DE6B2FC62E0}" dt="2024-08-25T23:40:14.598" v="4562" actId="26606"/>
          <ac:spMkLst>
            <pc:docMk/>
            <pc:sldMk cId="3707488306" sldId="277"/>
            <ac:spMk id="5157" creationId="{A4F3394A-A959-460A-ACF9-5FA682C76940}"/>
          </ac:spMkLst>
        </pc:spChg>
        <pc:spChg chg="add del">
          <ac:chgData name="Prabhash rathnayake" userId="873b1db0132bd45c" providerId="LiveId" clId="{6C841BA6-CAED-46A9-8EC7-7DE6B2FC62E0}" dt="2024-08-25T23:33:58.036" v="4542" actId="26606"/>
          <ac:spMkLst>
            <pc:docMk/>
            <pc:sldMk cId="3707488306" sldId="277"/>
            <ac:spMk id="5159" creationId="{D1A4588A-55D5-49B8-BE41-54ACDCFF2C17}"/>
          </ac:spMkLst>
        </pc:spChg>
        <pc:spChg chg="add del">
          <ac:chgData name="Prabhash rathnayake" userId="873b1db0132bd45c" providerId="LiveId" clId="{6C841BA6-CAED-46A9-8EC7-7DE6B2FC62E0}" dt="2024-08-25T23:33:58.036" v="4542" actId="26606"/>
          <ac:spMkLst>
            <pc:docMk/>
            <pc:sldMk cId="3707488306" sldId="277"/>
            <ac:spMk id="5160" creationId="{F97E7EA2-EDCD-47E9-81BC-415C606D1B58}"/>
          </ac:spMkLst>
        </pc:spChg>
        <pc:spChg chg="add del">
          <ac:chgData name="Prabhash rathnayake" userId="873b1db0132bd45c" providerId="LiveId" clId="{6C841BA6-CAED-46A9-8EC7-7DE6B2FC62E0}" dt="2024-08-25T23:39:58.130" v="4557" actId="26606"/>
          <ac:spMkLst>
            <pc:docMk/>
            <pc:sldMk cId="3707488306" sldId="277"/>
            <ac:spMk id="5163" creationId="{3BA513B0-82FF-4F41-8178-885375D1CFB5}"/>
          </ac:spMkLst>
        </pc:spChg>
        <pc:spChg chg="add del">
          <ac:chgData name="Prabhash rathnayake" userId="873b1db0132bd45c" providerId="LiveId" clId="{6C841BA6-CAED-46A9-8EC7-7DE6B2FC62E0}" dt="2024-08-25T23:39:48.899" v="4555" actId="26606"/>
          <ac:spMkLst>
            <pc:docMk/>
            <pc:sldMk cId="3707488306" sldId="277"/>
            <ac:spMk id="5164" creationId="{F97E7EA2-EDCD-47E9-81BC-415C606D1B58}"/>
          </ac:spMkLst>
        </pc:spChg>
        <pc:spChg chg="add">
          <ac:chgData name="Prabhash rathnayake" userId="873b1db0132bd45c" providerId="LiveId" clId="{6C841BA6-CAED-46A9-8EC7-7DE6B2FC62E0}" dt="2024-08-25T23:40:14.598" v="4562" actId="26606"/>
          <ac:spMkLst>
            <pc:docMk/>
            <pc:sldMk cId="3707488306" sldId="277"/>
            <ac:spMk id="5166" creationId="{B1595A09-E336-4D1B-9B3A-06A2287A54E2}"/>
          </ac:spMkLst>
        </pc:spChg>
        <pc:spChg chg="add">
          <ac:chgData name="Prabhash rathnayake" userId="873b1db0132bd45c" providerId="LiveId" clId="{6C841BA6-CAED-46A9-8EC7-7DE6B2FC62E0}" dt="2024-08-25T23:40:14.598" v="4562" actId="26606"/>
          <ac:spMkLst>
            <pc:docMk/>
            <pc:sldMk cId="3707488306" sldId="277"/>
            <ac:spMk id="5167" creationId="{3540989C-C7B8-473B-BF87-6F2DA6A90006}"/>
          </ac:spMkLst>
        </pc:spChg>
        <pc:spChg chg="add del">
          <ac:chgData name="Prabhash rathnayake" userId="873b1db0132bd45c" providerId="LiveId" clId="{6C841BA6-CAED-46A9-8EC7-7DE6B2FC62E0}" dt="2024-08-25T23:39:48.899" v="4555" actId="26606"/>
          <ac:spMkLst>
            <pc:docMk/>
            <pc:sldMk cId="3707488306" sldId="277"/>
            <ac:spMk id="5169" creationId="{D1A4588A-55D5-49B8-BE41-54ACDCFF2C17}"/>
          </ac:spMkLst>
        </pc:spChg>
        <pc:spChg chg="add del">
          <ac:chgData name="Prabhash rathnayake" userId="873b1db0132bd45c" providerId="LiveId" clId="{6C841BA6-CAED-46A9-8EC7-7DE6B2FC62E0}" dt="2024-08-25T23:40:09.666" v="4559" actId="26606"/>
          <ac:spMkLst>
            <pc:docMk/>
            <pc:sldMk cId="3707488306" sldId="277"/>
            <ac:spMk id="5172" creationId="{B250C39F-3F6C-4D53-86D2-7BC6B2FF609C}"/>
          </ac:spMkLst>
        </pc:spChg>
        <pc:spChg chg="add del">
          <ac:chgData name="Prabhash rathnayake" userId="873b1db0132bd45c" providerId="LiveId" clId="{6C841BA6-CAED-46A9-8EC7-7DE6B2FC62E0}" dt="2024-08-25T23:40:09.666" v="4559" actId="26606"/>
          <ac:spMkLst>
            <pc:docMk/>
            <pc:sldMk cId="3707488306" sldId="277"/>
            <ac:spMk id="5173" creationId="{70A48D59-8581-41F7-B529-F4617FE07A9A}"/>
          </ac:spMkLst>
        </pc:spChg>
        <pc:spChg chg="add del">
          <ac:chgData name="Prabhash rathnayake" userId="873b1db0132bd45c" providerId="LiveId" clId="{6C841BA6-CAED-46A9-8EC7-7DE6B2FC62E0}" dt="2024-08-25T23:40:09.666" v="4559" actId="26606"/>
          <ac:spMkLst>
            <pc:docMk/>
            <pc:sldMk cId="3707488306" sldId="277"/>
            <ac:spMk id="5174" creationId="{9DD005C1-8C51-42D6-9BEE-B9B83849743D}"/>
          </ac:spMkLst>
        </pc:spChg>
        <pc:spChg chg="add del">
          <ac:chgData name="Prabhash rathnayake" userId="873b1db0132bd45c" providerId="LiveId" clId="{6C841BA6-CAED-46A9-8EC7-7DE6B2FC62E0}" dt="2024-08-25T23:40:11.316" v="4561" actId="26606"/>
          <ac:spMkLst>
            <pc:docMk/>
            <pc:sldMk cId="3707488306" sldId="277"/>
            <ac:spMk id="5176" creationId="{D1A4588A-55D5-49B8-BE41-54ACDCFF2C17}"/>
          </ac:spMkLst>
        </pc:spChg>
        <pc:spChg chg="add del">
          <ac:chgData name="Prabhash rathnayake" userId="873b1db0132bd45c" providerId="LiveId" clId="{6C841BA6-CAED-46A9-8EC7-7DE6B2FC62E0}" dt="2024-08-25T23:40:11.316" v="4561" actId="26606"/>
          <ac:spMkLst>
            <pc:docMk/>
            <pc:sldMk cId="3707488306" sldId="277"/>
            <ac:spMk id="5177" creationId="{F97E7EA2-EDCD-47E9-81BC-415C606D1B58}"/>
          </ac:spMkLst>
        </pc:spChg>
        <pc:grpChg chg="add del">
          <ac:chgData name="Prabhash rathnayake" userId="873b1db0132bd45c" providerId="LiveId" clId="{6C841BA6-CAED-46A9-8EC7-7DE6B2FC62E0}" dt="2024-08-25T22:10:56.582" v="3390" actId="26606"/>
          <ac:grpSpMkLst>
            <pc:docMk/>
            <pc:sldMk cId="3707488306" sldId="277"/>
            <ac:grpSpMk id="5140" creationId="{93DB8501-F9F2-4ACD-B56A-9019CD5006D6}"/>
          </ac:grpSpMkLst>
        </pc:grpChg>
        <pc:grpChg chg="add del">
          <ac:chgData name="Prabhash rathnayake" userId="873b1db0132bd45c" providerId="LiveId" clId="{6C841BA6-CAED-46A9-8EC7-7DE6B2FC62E0}" dt="2024-08-25T23:34:03.849" v="4544" actId="26606"/>
          <ac:grpSpMkLst>
            <pc:docMk/>
            <pc:sldMk cId="3707488306" sldId="277"/>
            <ac:grpSpMk id="5161" creationId="{BE589684-54CA-64D8-C963-5F19FF75BF72}"/>
          </ac:grpSpMkLst>
        </pc:grpChg>
        <pc:grpChg chg="add del">
          <ac:chgData name="Prabhash rathnayake" userId="873b1db0132bd45c" providerId="LiveId" clId="{6C841BA6-CAED-46A9-8EC7-7DE6B2FC62E0}" dt="2024-08-25T23:33:46.034" v="4540" actId="26606"/>
          <ac:grpSpMkLst>
            <pc:docMk/>
            <pc:sldMk cId="3707488306" sldId="277"/>
            <ac:grpSpMk id="5162" creationId="{31C49F18-8757-4E87-5C2E-9D6D7B82BA3B}"/>
          </ac:grpSpMkLst>
        </pc:grpChg>
        <pc:grpChg chg="add del">
          <ac:chgData name="Prabhash rathnayake" userId="873b1db0132bd45c" providerId="LiveId" clId="{6C841BA6-CAED-46A9-8EC7-7DE6B2FC62E0}" dt="2024-08-25T23:34:14.087" v="4546" actId="26606"/>
          <ac:grpSpMkLst>
            <pc:docMk/>
            <pc:sldMk cId="3707488306" sldId="277"/>
            <ac:grpSpMk id="5165" creationId="{6258F736-B256-8039-9DC6-F4E49A5C5AD5}"/>
          </ac:grpSpMkLst>
        </pc:grpChg>
        <pc:grpChg chg="add del">
          <ac:chgData name="Prabhash rathnayake" userId="873b1db0132bd45c" providerId="LiveId" clId="{6C841BA6-CAED-46A9-8EC7-7DE6B2FC62E0}" dt="2024-08-25T23:39:58.130" v="4557" actId="26606"/>
          <ac:grpSpMkLst>
            <pc:docMk/>
            <pc:sldMk cId="3707488306" sldId="277"/>
            <ac:grpSpMk id="5170" creationId="{93DB8501-F9F2-4ACD-B56A-9019CD5006D6}"/>
          </ac:grpSpMkLst>
        </pc:grpChg>
        <pc:picChg chg="add mod ord">
          <ac:chgData name="Prabhash rathnayake" userId="873b1db0132bd45c" providerId="LiveId" clId="{6C841BA6-CAED-46A9-8EC7-7DE6B2FC62E0}" dt="2024-08-25T23:40:14.598" v="4562" actId="26606"/>
          <ac:picMkLst>
            <pc:docMk/>
            <pc:sldMk cId="3707488306" sldId="277"/>
            <ac:picMk id="5122" creationId="{49020A1D-3D0E-E1DB-4D27-A6F9F3DBCF82}"/>
          </ac:picMkLst>
        </pc:picChg>
      </pc:sldChg>
      <pc:sldChg chg="addSp delSp modSp add mod setBg">
        <pc:chgData name="Prabhash rathnayake" userId="873b1db0132bd45c" providerId="LiveId" clId="{6C841BA6-CAED-46A9-8EC7-7DE6B2FC62E0}" dt="2024-08-25T18:44:43.015" v="1893" actId="1076"/>
        <pc:sldMkLst>
          <pc:docMk/>
          <pc:sldMk cId="1351866818" sldId="278"/>
        </pc:sldMkLst>
        <pc:spChg chg="mod ord">
          <ac:chgData name="Prabhash rathnayake" userId="873b1db0132bd45c" providerId="LiveId" clId="{6C841BA6-CAED-46A9-8EC7-7DE6B2FC62E0}" dt="2024-08-25T18:43:29.870" v="1866" actId="20577"/>
          <ac:spMkLst>
            <pc:docMk/>
            <pc:sldMk cId="1351866818" sldId="278"/>
            <ac:spMk id="2" creationId="{64B0F1AF-3FF3-0111-D31F-33570D470F60}"/>
          </ac:spMkLst>
        </pc:spChg>
        <pc:spChg chg="del">
          <ac:chgData name="Prabhash rathnayake" userId="873b1db0132bd45c" providerId="LiveId" clId="{6C841BA6-CAED-46A9-8EC7-7DE6B2FC62E0}" dt="2024-08-25T18:37:17.657" v="1739"/>
          <ac:spMkLst>
            <pc:docMk/>
            <pc:sldMk cId="1351866818" sldId="278"/>
            <ac:spMk id="3" creationId="{52FF43B1-CFCD-9859-851B-5A56309A5A20}"/>
          </ac:spMkLst>
        </pc:spChg>
        <pc:spChg chg="add del">
          <ac:chgData name="Prabhash rathnayake" userId="873b1db0132bd45c" providerId="LiveId" clId="{6C841BA6-CAED-46A9-8EC7-7DE6B2FC62E0}" dt="2024-08-25T18:38:20.912" v="1747" actId="26606"/>
          <ac:spMkLst>
            <pc:docMk/>
            <pc:sldMk cId="1351866818" sldId="278"/>
            <ac:spMk id="3086" creationId="{07C5993C-4646-BE06-0BD7-7B3CB3F467D9}"/>
          </ac:spMkLst>
        </pc:spChg>
        <pc:spChg chg="add del">
          <ac:chgData name="Prabhash rathnayake" userId="873b1db0132bd45c" providerId="LiveId" clId="{6C841BA6-CAED-46A9-8EC7-7DE6B2FC62E0}" dt="2024-08-25T18:42:30.047" v="1843" actId="26606"/>
          <ac:spMkLst>
            <pc:docMk/>
            <pc:sldMk cId="1351866818" sldId="278"/>
            <ac:spMk id="3087" creationId="{72018E1B-E0B9-4440-AFF3-4112E50A2763}"/>
          </ac:spMkLst>
        </pc:spChg>
        <pc:spChg chg="add del">
          <ac:chgData name="Prabhash rathnayake" userId="873b1db0132bd45c" providerId="LiveId" clId="{6C841BA6-CAED-46A9-8EC7-7DE6B2FC62E0}" dt="2024-08-25T18:38:20.912" v="1747" actId="26606"/>
          <ac:spMkLst>
            <pc:docMk/>
            <pc:sldMk cId="1351866818" sldId="278"/>
            <ac:spMk id="3089" creationId="{FF93924A-10DF-4647-8C7A-115C0175774D}"/>
          </ac:spMkLst>
        </pc:spChg>
        <pc:spChg chg="add del">
          <ac:chgData name="Prabhash rathnayake" userId="873b1db0132bd45c" providerId="LiveId" clId="{6C841BA6-CAED-46A9-8EC7-7DE6B2FC62E0}" dt="2024-08-25T18:42:14.492" v="1833" actId="26606"/>
          <ac:spMkLst>
            <pc:docMk/>
            <pc:sldMk cId="1351866818" sldId="278"/>
            <ac:spMk id="3090" creationId="{0855A890-B60B-4670-9DC2-69DC05015AB3}"/>
          </ac:spMkLst>
        </pc:spChg>
        <pc:spChg chg="add del">
          <ac:chgData name="Prabhash rathnayake" userId="873b1db0132bd45c" providerId="LiveId" clId="{6C841BA6-CAED-46A9-8EC7-7DE6B2FC62E0}" dt="2024-08-25T18:39:46.240" v="1760" actId="26606"/>
          <ac:spMkLst>
            <pc:docMk/>
            <pc:sldMk cId="1351866818" sldId="278"/>
            <ac:spMk id="3091" creationId="{39269BCD-215D-89AD-01FE-700FEA83CE41}"/>
          </ac:spMkLst>
        </pc:spChg>
        <pc:spChg chg="add del">
          <ac:chgData name="Prabhash rathnayake" userId="873b1db0132bd45c" providerId="LiveId" clId="{6C841BA6-CAED-46A9-8EC7-7DE6B2FC62E0}" dt="2024-08-25T18:39:47.762" v="1762" actId="26606"/>
          <ac:spMkLst>
            <pc:docMk/>
            <pc:sldMk cId="1351866818" sldId="278"/>
            <ac:spMk id="3092" creationId="{91F55C5D-1648-4BE3-932D-8CADBF3F6736}"/>
          </ac:spMkLst>
        </pc:spChg>
        <pc:spChg chg="add del">
          <ac:chgData name="Prabhash rathnayake" userId="873b1db0132bd45c" providerId="LiveId" clId="{6C841BA6-CAED-46A9-8EC7-7DE6B2FC62E0}" dt="2024-08-25T18:42:14.492" v="1833" actId="26606"/>
          <ac:spMkLst>
            <pc:docMk/>
            <pc:sldMk cId="1351866818" sldId="278"/>
            <ac:spMk id="3093" creationId="{90F533E9-6690-41A8-A372-4C6C622D028D}"/>
          </ac:spMkLst>
        </pc:spChg>
        <pc:spChg chg="add del">
          <ac:chgData name="Prabhash rathnayake" userId="873b1db0132bd45c" providerId="LiveId" clId="{6C841BA6-CAED-46A9-8EC7-7DE6B2FC62E0}" dt="2024-08-25T18:39:46.240" v="1760" actId="26606"/>
          <ac:spMkLst>
            <pc:docMk/>
            <pc:sldMk cId="1351866818" sldId="278"/>
            <ac:spMk id="3094" creationId="{9716D72B-0D25-43A5-8554-C535E5118D3B}"/>
          </ac:spMkLst>
        </pc:spChg>
        <pc:spChg chg="add del">
          <ac:chgData name="Prabhash rathnayake" userId="873b1db0132bd45c" providerId="LiveId" clId="{6C841BA6-CAED-46A9-8EC7-7DE6B2FC62E0}" dt="2024-08-25T18:42:14.492" v="1833" actId="26606"/>
          <ac:spMkLst>
            <pc:docMk/>
            <pc:sldMk cId="1351866818" sldId="278"/>
            <ac:spMk id="3095" creationId="{99413ED5-9ED4-4772-BCE4-2BCAE6B12E35}"/>
          </ac:spMkLst>
        </pc:spChg>
        <pc:spChg chg="add del">
          <ac:chgData name="Prabhash rathnayake" userId="873b1db0132bd45c" providerId="LiveId" clId="{6C841BA6-CAED-46A9-8EC7-7DE6B2FC62E0}" dt="2024-08-25T18:39:46.240" v="1760" actId="26606"/>
          <ac:spMkLst>
            <pc:docMk/>
            <pc:sldMk cId="1351866818" sldId="278"/>
            <ac:spMk id="3096" creationId="{3FCFB1DE-0B7E-48CC-BA90-B2AB0889F9D6}"/>
          </ac:spMkLst>
        </pc:spChg>
        <pc:spChg chg="add del">
          <ac:chgData name="Prabhash rathnayake" userId="873b1db0132bd45c" providerId="LiveId" clId="{6C841BA6-CAED-46A9-8EC7-7DE6B2FC62E0}" dt="2024-08-25T18:42:14.492" v="1833" actId="26606"/>
          <ac:spMkLst>
            <pc:docMk/>
            <pc:sldMk cId="1351866818" sldId="278"/>
            <ac:spMk id="3097" creationId="{04357C93-F0CB-4A1C-8F77-4E9063789819}"/>
          </ac:spMkLst>
        </pc:spChg>
        <pc:spChg chg="add del">
          <ac:chgData name="Prabhash rathnayake" userId="873b1db0132bd45c" providerId="LiveId" clId="{6C841BA6-CAED-46A9-8EC7-7DE6B2FC62E0}" dt="2024-08-25T18:39:47.762" v="1762" actId="26606"/>
          <ac:spMkLst>
            <pc:docMk/>
            <pc:sldMk cId="1351866818" sldId="278"/>
            <ac:spMk id="3098" creationId="{A38E1331-B5A6-44BE-BF4E-EE6C2FD2A242}"/>
          </ac:spMkLst>
        </pc:spChg>
        <pc:spChg chg="add del">
          <ac:chgData name="Prabhash rathnayake" userId="873b1db0132bd45c" providerId="LiveId" clId="{6C841BA6-CAED-46A9-8EC7-7DE6B2FC62E0}" dt="2024-08-25T18:42:17.165" v="1835" actId="26606"/>
          <ac:spMkLst>
            <pc:docMk/>
            <pc:sldMk cId="1351866818" sldId="278"/>
            <ac:spMk id="3099" creationId="{A3C210E6-A35A-4F68-8D60-801A019C75B8}"/>
          </ac:spMkLst>
        </pc:spChg>
        <pc:spChg chg="add del">
          <ac:chgData name="Prabhash rathnayake" userId="873b1db0132bd45c" providerId="LiveId" clId="{6C841BA6-CAED-46A9-8EC7-7DE6B2FC62E0}" dt="2024-08-25T18:39:49.661" v="1764" actId="26606"/>
          <ac:spMkLst>
            <pc:docMk/>
            <pc:sldMk cId="1351866818" sldId="278"/>
            <ac:spMk id="3100" creationId="{8B4CCFEE-78C3-492E-93EB-649F7548F38A}"/>
          </ac:spMkLst>
        </pc:spChg>
        <pc:spChg chg="add del">
          <ac:chgData name="Prabhash rathnayake" userId="873b1db0132bd45c" providerId="LiveId" clId="{6C841BA6-CAED-46A9-8EC7-7DE6B2FC62E0}" dt="2024-08-25T18:39:49.661" v="1764" actId="26606"/>
          <ac:spMkLst>
            <pc:docMk/>
            <pc:sldMk cId="1351866818" sldId="278"/>
            <ac:spMk id="3101" creationId="{38DEB751-2089-5BD4-731B-688DF733900C}"/>
          </ac:spMkLst>
        </pc:spChg>
        <pc:spChg chg="add del">
          <ac:chgData name="Prabhash rathnayake" userId="873b1db0132bd45c" providerId="LiveId" clId="{6C841BA6-CAED-46A9-8EC7-7DE6B2FC62E0}" dt="2024-08-25T18:42:17.165" v="1835" actId="26606"/>
          <ac:spMkLst>
            <pc:docMk/>
            <pc:sldMk cId="1351866818" sldId="278"/>
            <ac:spMk id="3102" creationId="{2409529B-9B56-4F10-BE4D-F934DB89E57E}"/>
          </ac:spMkLst>
        </pc:spChg>
        <pc:spChg chg="add del">
          <ac:chgData name="Prabhash rathnayake" userId="873b1db0132bd45c" providerId="LiveId" clId="{6C841BA6-CAED-46A9-8EC7-7DE6B2FC62E0}" dt="2024-08-25T18:40:18.341" v="1776" actId="26606"/>
          <ac:spMkLst>
            <pc:docMk/>
            <pc:sldMk cId="1351866818" sldId="278"/>
            <ac:spMk id="3103" creationId="{0855A890-B60B-4670-9DC2-69DC05015AB3}"/>
          </ac:spMkLst>
        </pc:spChg>
        <pc:spChg chg="add del">
          <ac:chgData name="Prabhash rathnayake" userId="873b1db0132bd45c" providerId="LiveId" clId="{6C841BA6-CAED-46A9-8EC7-7DE6B2FC62E0}" dt="2024-08-25T18:40:18.341" v="1776" actId="26606"/>
          <ac:spMkLst>
            <pc:docMk/>
            <pc:sldMk cId="1351866818" sldId="278"/>
            <ac:spMk id="3104" creationId="{90F533E9-6690-41A8-A372-4C6C622D028D}"/>
          </ac:spMkLst>
        </pc:spChg>
        <pc:spChg chg="add del">
          <ac:chgData name="Prabhash rathnayake" userId="873b1db0132bd45c" providerId="LiveId" clId="{6C841BA6-CAED-46A9-8EC7-7DE6B2FC62E0}" dt="2024-08-25T18:40:18.341" v="1776" actId="26606"/>
          <ac:spMkLst>
            <pc:docMk/>
            <pc:sldMk cId="1351866818" sldId="278"/>
            <ac:spMk id="3105" creationId="{99413ED5-9ED4-4772-BCE4-2BCAE6B12E35}"/>
          </ac:spMkLst>
        </pc:spChg>
        <pc:spChg chg="add del">
          <ac:chgData name="Prabhash rathnayake" userId="873b1db0132bd45c" providerId="LiveId" clId="{6C841BA6-CAED-46A9-8EC7-7DE6B2FC62E0}" dt="2024-08-25T18:40:18.341" v="1776" actId="26606"/>
          <ac:spMkLst>
            <pc:docMk/>
            <pc:sldMk cId="1351866818" sldId="278"/>
            <ac:spMk id="3106" creationId="{04357C93-F0CB-4A1C-8F77-4E9063789819}"/>
          </ac:spMkLst>
        </pc:spChg>
        <pc:spChg chg="add del">
          <ac:chgData name="Prabhash rathnayake" userId="873b1db0132bd45c" providerId="LiveId" clId="{6C841BA6-CAED-46A9-8EC7-7DE6B2FC62E0}" dt="2024-08-25T18:42:17.165" v="1835" actId="26606"/>
          <ac:spMkLst>
            <pc:docMk/>
            <pc:sldMk cId="1351866818" sldId="278"/>
            <ac:spMk id="3107" creationId="{AC0D06B0-F19C-459E-B221-A34B506FB5E3}"/>
          </ac:spMkLst>
        </pc:spChg>
        <pc:spChg chg="add del">
          <ac:chgData name="Prabhash rathnayake" userId="873b1db0132bd45c" providerId="LiveId" clId="{6C841BA6-CAED-46A9-8EC7-7DE6B2FC62E0}" dt="2024-08-25T18:42:17.165" v="1835" actId="26606"/>
          <ac:spMkLst>
            <pc:docMk/>
            <pc:sldMk cId="1351866818" sldId="278"/>
            <ac:spMk id="3108" creationId="{345B26DA-1C6B-4C66-81C9-9C1877FC2DB1}"/>
          </ac:spMkLst>
        </pc:spChg>
        <pc:spChg chg="add del">
          <ac:chgData name="Prabhash rathnayake" userId="873b1db0132bd45c" providerId="LiveId" clId="{6C841BA6-CAED-46A9-8EC7-7DE6B2FC62E0}" dt="2024-08-25T18:42:17.165" v="1835" actId="26606"/>
          <ac:spMkLst>
            <pc:docMk/>
            <pc:sldMk cId="1351866818" sldId="278"/>
            <ac:spMk id="3109" creationId="{98DE6C44-43F8-4DE4-AB81-66853FFEA09A}"/>
          </ac:spMkLst>
        </pc:spChg>
        <pc:spChg chg="add del">
          <ac:chgData name="Prabhash rathnayake" userId="873b1db0132bd45c" providerId="LiveId" clId="{6C841BA6-CAED-46A9-8EC7-7DE6B2FC62E0}" dt="2024-08-25T18:40:14.648" v="1771" actId="26606"/>
          <ac:spMkLst>
            <pc:docMk/>
            <pc:sldMk cId="1351866818" sldId="278"/>
            <ac:spMk id="3110" creationId="{9700F81E-349F-505B-69A4-E5222FC5B0DD}"/>
          </ac:spMkLst>
        </pc:spChg>
        <pc:spChg chg="add del">
          <ac:chgData name="Prabhash rathnayake" userId="873b1db0132bd45c" providerId="LiveId" clId="{6C841BA6-CAED-46A9-8EC7-7DE6B2FC62E0}" dt="2024-08-25T18:42:17.165" v="1835" actId="26606"/>
          <ac:spMkLst>
            <pc:docMk/>
            <pc:sldMk cId="1351866818" sldId="278"/>
            <ac:spMk id="3111" creationId="{29491C04-8F9D-87D1-8F3E-571E655C0DB1}"/>
          </ac:spMkLst>
        </pc:spChg>
        <pc:spChg chg="add del">
          <ac:chgData name="Prabhash rathnayake" userId="873b1db0132bd45c" providerId="LiveId" clId="{6C841BA6-CAED-46A9-8EC7-7DE6B2FC62E0}" dt="2024-08-25T18:42:20.696" v="1837" actId="26606"/>
          <ac:spMkLst>
            <pc:docMk/>
            <pc:sldMk cId="1351866818" sldId="278"/>
            <ac:spMk id="3114" creationId="{8B4CCFEE-78C3-492E-93EB-649F7548F38A}"/>
          </ac:spMkLst>
        </pc:spChg>
        <pc:spChg chg="add del">
          <ac:chgData name="Prabhash rathnayake" userId="873b1db0132bd45c" providerId="LiveId" clId="{6C841BA6-CAED-46A9-8EC7-7DE6B2FC62E0}" dt="2024-08-25T18:42:20.696" v="1837" actId="26606"/>
          <ac:spMkLst>
            <pc:docMk/>
            <pc:sldMk cId="1351866818" sldId="278"/>
            <ac:spMk id="3115" creationId="{3EDC54DC-85FD-4980-8AD1-8FAFF0A7B0BC}"/>
          </ac:spMkLst>
        </pc:spChg>
        <pc:spChg chg="add del">
          <ac:chgData name="Prabhash rathnayake" userId="873b1db0132bd45c" providerId="LiveId" clId="{6C841BA6-CAED-46A9-8EC7-7DE6B2FC62E0}" dt="2024-08-25T18:42:21.318" v="1839" actId="26606"/>
          <ac:spMkLst>
            <pc:docMk/>
            <pc:sldMk cId="1351866818" sldId="278"/>
            <ac:spMk id="3117" creationId="{73169296-79A5-4E65-9774-5EA2AC9F95F7}"/>
          </ac:spMkLst>
        </pc:spChg>
        <pc:spChg chg="add del">
          <ac:chgData name="Prabhash rathnayake" userId="873b1db0132bd45c" providerId="LiveId" clId="{6C841BA6-CAED-46A9-8EC7-7DE6B2FC62E0}" dt="2024-08-25T18:42:21.318" v="1839" actId="26606"/>
          <ac:spMkLst>
            <pc:docMk/>
            <pc:sldMk cId="1351866818" sldId="278"/>
            <ac:spMk id="3118" creationId="{9073D962-D3D2-4A72-8593-65C213CBFFC3}"/>
          </ac:spMkLst>
        </pc:spChg>
        <pc:spChg chg="add del">
          <ac:chgData name="Prabhash rathnayake" userId="873b1db0132bd45c" providerId="LiveId" clId="{6C841BA6-CAED-46A9-8EC7-7DE6B2FC62E0}" dt="2024-08-25T18:42:21.318" v="1839" actId="26606"/>
          <ac:spMkLst>
            <pc:docMk/>
            <pc:sldMk cId="1351866818" sldId="278"/>
            <ac:spMk id="3119" creationId="{2387511B-F6E1-4929-AC90-94FB8B6B0F41}"/>
          </ac:spMkLst>
        </pc:spChg>
        <pc:spChg chg="add del">
          <ac:chgData name="Prabhash rathnayake" userId="873b1db0132bd45c" providerId="LiveId" clId="{6C841BA6-CAED-46A9-8EC7-7DE6B2FC62E0}" dt="2024-08-25T18:42:21.318" v="1839" actId="26606"/>
          <ac:spMkLst>
            <pc:docMk/>
            <pc:sldMk cId="1351866818" sldId="278"/>
            <ac:spMk id="3120" creationId="{AA58F78C-27AB-465F-AA33-15E08AF267F9}"/>
          </ac:spMkLst>
        </pc:spChg>
        <pc:spChg chg="add del">
          <ac:chgData name="Prabhash rathnayake" userId="873b1db0132bd45c" providerId="LiveId" clId="{6C841BA6-CAED-46A9-8EC7-7DE6B2FC62E0}" dt="2024-08-25T18:42:21.318" v="1839" actId="26606"/>
          <ac:spMkLst>
            <pc:docMk/>
            <pc:sldMk cId="1351866818" sldId="278"/>
            <ac:spMk id="3121" creationId="{19F63C3F-8D12-E590-D63C-66753175E6EC}"/>
          </ac:spMkLst>
        </pc:spChg>
        <pc:spChg chg="add del">
          <ac:chgData name="Prabhash rathnayake" userId="873b1db0132bd45c" providerId="LiveId" clId="{6C841BA6-CAED-46A9-8EC7-7DE6B2FC62E0}" dt="2024-08-25T18:42:26.464" v="1841" actId="26606"/>
          <ac:spMkLst>
            <pc:docMk/>
            <pc:sldMk cId="1351866818" sldId="278"/>
            <ac:spMk id="3123" creationId="{F8944466-1318-32B3-04EB-1BF29C663889}"/>
          </ac:spMkLst>
        </pc:spChg>
        <pc:spChg chg="add del">
          <ac:chgData name="Prabhash rathnayake" userId="873b1db0132bd45c" providerId="LiveId" clId="{6C841BA6-CAED-46A9-8EC7-7DE6B2FC62E0}" dt="2024-08-25T18:42:26.464" v="1841" actId="26606"/>
          <ac:spMkLst>
            <pc:docMk/>
            <pc:sldMk cId="1351866818" sldId="278"/>
            <ac:spMk id="3124" creationId="{4DD35268-6FBE-0BCD-C050-3F804C7C54A2}"/>
          </ac:spMkLst>
        </pc:spChg>
        <pc:spChg chg="add del">
          <ac:chgData name="Prabhash rathnayake" userId="873b1db0132bd45c" providerId="LiveId" clId="{6C841BA6-CAED-46A9-8EC7-7DE6B2FC62E0}" dt="2024-08-25T18:42:30.047" v="1843" actId="26606"/>
          <ac:spMkLst>
            <pc:docMk/>
            <pc:sldMk cId="1351866818" sldId="278"/>
            <ac:spMk id="3132" creationId="{98B99192-4D7A-3828-3E0D-0D55F2616663}"/>
          </ac:spMkLst>
        </pc:spChg>
        <pc:grpChg chg="add del">
          <ac:chgData name="Prabhash rathnayake" userId="873b1db0132bd45c" providerId="LiveId" clId="{6C841BA6-CAED-46A9-8EC7-7DE6B2FC62E0}" dt="2024-08-25T18:40:14.648" v="1771" actId="26606"/>
          <ac:grpSpMkLst>
            <pc:docMk/>
            <pc:sldMk cId="1351866818" sldId="278"/>
            <ac:grpSpMk id="3113" creationId="{9857857D-685B-3DC5-36FB-E2B01F0E0501}"/>
          </ac:grpSpMkLst>
        </pc:grpChg>
        <pc:grpChg chg="add del">
          <ac:chgData name="Prabhash rathnayake" userId="873b1db0132bd45c" providerId="LiveId" clId="{6C841BA6-CAED-46A9-8EC7-7DE6B2FC62E0}" dt="2024-08-25T18:42:26.464" v="1841" actId="26606"/>
          <ac:grpSpMkLst>
            <pc:docMk/>
            <pc:sldMk cId="1351866818" sldId="278"/>
            <ac:grpSpMk id="3125" creationId="{03E85085-5390-83A9-2396-021E06F7C018}"/>
          </ac:grpSpMkLst>
        </pc:grpChg>
        <pc:grpChg chg="add del">
          <ac:chgData name="Prabhash rathnayake" userId="873b1db0132bd45c" providerId="LiveId" clId="{6C841BA6-CAED-46A9-8EC7-7DE6B2FC62E0}" dt="2024-08-25T18:42:30.047" v="1843" actId="26606"/>
          <ac:grpSpMkLst>
            <pc:docMk/>
            <pc:sldMk cId="1351866818" sldId="278"/>
            <ac:grpSpMk id="3129" creationId="{9857857D-685B-3DC5-36FB-E2B01F0E0501}"/>
          </ac:grpSpMkLst>
        </pc:grpChg>
        <pc:picChg chg="add del mod">
          <ac:chgData name="Prabhash rathnayake" userId="873b1db0132bd45c" providerId="LiveId" clId="{6C841BA6-CAED-46A9-8EC7-7DE6B2FC62E0}" dt="2024-08-25T18:37:14.504" v="1738" actId="478"/>
          <ac:picMkLst>
            <pc:docMk/>
            <pc:sldMk cId="1351866818" sldId="278"/>
            <ac:picMk id="4" creationId="{3B381F24-2FB8-8764-B2AE-B86A2AE9FE68}"/>
          </ac:picMkLst>
        </pc:picChg>
        <pc:picChg chg="add mod ord">
          <ac:chgData name="Prabhash rathnayake" userId="873b1db0132bd45c" providerId="LiveId" clId="{6C841BA6-CAED-46A9-8EC7-7DE6B2FC62E0}" dt="2024-08-25T18:44:43.015" v="1893" actId="1076"/>
          <ac:picMkLst>
            <pc:docMk/>
            <pc:sldMk cId="1351866818" sldId="278"/>
            <ac:picMk id="5" creationId="{C2E6D897-810E-87DB-F361-BBA521604C17}"/>
          </ac:picMkLst>
        </pc:picChg>
        <pc:picChg chg="add mod ord">
          <ac:chgData name="Prabhash rathnayake" userId="873b1db0132bd45c" providerId="LiveId" clId="{6C841BA6-CAED-46A9-8EC7-7DE6B2FC62E0}" dt="2024-08-25T18:42:36.916" v="1845" actId="1076"/>
          <ac:picMkLst>
            <pc:docMk/>
            <pc:sldMk cId="1351866818" sldId="278"/>
            <ac:picMk id="6" creationId="{6F9122A6-F399-A1C3-2F2A-B69921A83D62}"/>
          </ac:picMkLst>
        </pc:picChg>
        <pc:picChg chg="add mod">
          <ac:chgData name="Prabhash rathnayake" userId="873b1db0132bd45c" providerId="LiveId" clId="{6C841BA6-CAED-46A9-8EC7-7DE6B2FC62E0}" dt="2024-08-25T18:44:35.940" v="1891" actId="14100"/>
          <ac:picMkLst>
            <pc:docMk/>
            <pc:sldMk cId="1351866818" sldId="278"/>
            <ac:picMk id="7" creationId="{2E8DF9CB-9FC2-39DC-9FB9-D0C4B754866D}"/>
          </ac:picMkLst>
        </pc:picChg>
        <pc:picChg chg="add del mod ord">
          <ac:chgData name="Prabhash rathnayake" userId="873b1db0132bd45c" providerId="LiveId" clId="{6C841BA6-CAED-46A9-8EC7-7DE6B2FC62E0}" dt="2024-08-25T18:43:36.399" v="1870" actId="478"/>
          <ac:picMkLst>
            <pc:docMk/>
            <pc:sldMk cId="1351866818" sldId="278"/>
            <ac:picMk id="3074" creationId="{590A2A46-3317-708A-5FD2-0125C6283E9B}"/>
          </ac:picMkLst>
        </pc:picChg>
        <pc:picChg chg="add del mod ord">
          <ac:chgData name="Prabhash rathnayake" userId="873b1db0132bd45c" providerId="LiveId" clId="{6C841BA6-CAED-46A9-8EC7-7DE6B2FC62E0}" dt="2024-08-25T18:38:29.531" v="1750" actId="478"/>
          <ac:picMkLst>
            <pc:docMk/>
            <pc:sldMk cId="1351866818" sldId="278"/>
            <ac:picMk id="3076" creationId="{1A75DE3C-4F64-BBCD-2D44-393B4E888EFB}"/>
          </ac:picMkLst>
        </pc:picChg>
        <pc:picChg chg="add del mod">
          <ac:chgData name="Prabhash rathnayake" userId="873b1db0132bd45c" providerId="LiveId" clId="{6C841BA6-CAED-46A9-8EC7-7DE6B2FC62E0}" dt="2024-08-25T18:38:23.876" v="1749" actId="478"/>
          <ac:picMkLst>
            <pc:docMk/>
            <pc:sldMk cId="1351866818" sldId="278"/>
            <ac:picMk id="3078" creationId="{07B8D860-E079-AC1C-6113-7B3B44B75C32}"/>
          </ac:picMkLst>
        </pc:picChg>
        <pc:picChg chg="add del mod ord">
          <ac:chgData name="Prabhash rathnayake" userId="873b1db0132bd45c" providerId="LiveId" clId="{6C841BA6-CAED-46A9-8EC7-7DE6B2FC62E0}" dt="2024-08-25T18:43:52.068" v="1872" actId="478"/>
          <ac:picMkLst>
            <pc:docMk/>
            <pc:sldMk cId="1351866818" sldId="278"/>
            <ac:picMk id="3080" creationId="{8E35B8FD-00BC-AB19-FC9C-DA794FD24D9E}"/>
          </ac:picMkLst>
        </pc:picChg>
        <pc:picChg chg="add del mod ord">
          <ac:chgData name="Prabhash rathnayake" userId="873b1db0132bd45c" providerId="LiveId" clId="{6C841BA6-CAED-46A9-8EC7-7DE6B2FC62E0}" dt="2024-08-25T18:42:01.366" v="1829" actId="478"/>
          <ac:picMkLst>
            <pc:docMk/>
            <pc:sldMk cId="1351866818" sldId="278"/>
            <ac:picMk id="3082" creationId="{615E6EA7-768E-146B-2355-2661EC542B72}"/>
          </ac:picMkLst>
        </pc:picChg>
        <pc:picChg chg="add del">
          <ac:chgData name="Prabhash rathnayake" userId="873b1db0132bd45c" providerId="LiveId" clId="{6C841BA6-CAED-46A9-8EC7-7DE6B2FC62E0}" dt="2024-08-25T18:39:39.884" v="1758" actId="478"/>
          <ac:picMkLst>
            <pc:docMk/>
            <pc:sldMk cId="1351866818" sldId="278"/>
            <ac:picMk id="3084" creationId="{66771E18-1F2E-952A-2EBE-A43DCB11E26F}"/>
          </ac:picMkLst>
        </pc:picChg>
        <pc:picChg chg="add mod">
          <ac:chgData name="Prabhash rathnayake" userId="873b1db0132bd45c" providerId="LiveId" clId="{6C841BA6-CAED-46A9-8EC7-7DE6B2FC62E0}" dt="2024-08-25T18:44:40.504" v="1892" actId="14100"/>
          <ac:picMkLst>
            <pc:docMk/>
            <pc:sldMk cId="1351866818" sldId="278"/>
            <ac:picMk id="3088" creationId="{26D76908-3A3B-8849-97B2-22935B5D2BD6}"/>
          </ac:picMkLst>
        </pc:picChg>
      </pc:sldChg>
      <pc:sldChg chg="addSp delSp modSp new mod">
        <pc:chgData name="Prabhash rathnayake" userId="873b1db0132bd45c" providerId="LiveId" clId="{6C841BA6-CAED-46A9-8EC7-7DE6B2FC62E0}" dt="2024-08-25T18:55:45.679" v="2100" actId="1076"/>
        <pc:sldMkLst>
          <pc:docMk/>
          <pc:sldMk cId="1507224025" sldId="279"/>
        </pc:sldMkLst>
        <pc:spChg chg="del mod">
          <ac:chgData name="Prabhash rathnayake" userId="873b1db0132bd45c" providerId="LiveId" clId="{6C841BA6-CAED-46A9-8EC7-7DE6B2FC62E0}" dt="2024-08-25T18:45:45.396" v="1906" actId="478"/>
          <ac:spMkLst>
            <pc:docMk/>
            <pc:sldMk cId="1507224025" sldId="279"/>
            <ac:spMk id="2" creationId="{6CD15D86-2E8F-1216-3D82-B12C7759F997}"/>
          </ac:spMkLst>
        </pc:spChg>
        <pc:spChg chg="del">
          <ac:chgData name="Prabhash rathnayake" userId="873b1db0132bd45c" providerId="LiveId" clId="{6C841BA6-CAED-46A9-8EC7-7DE6B2FC62E0}" dt="2024-08-25T18:38:53.600" v="1753"/>
          <ac:spMkLst>
            <pc:docMk/>
            <pc:sldMk cId="1507224025" sldId="279"/>
            <ac:spMk id="3" creationId="{C10E0005-0399-F538-A0A1-0F8FCEEBDAF7}"/>
          </ac:spMkLst>
        </pc:spChg>
        <pc:spChg chg="add mod">
          <ac:chgData name="Prabhash rathnayake" userId="873b1db0132bd45c" providerId="LiveId" clId="{6C841BA6-CAED-46A9-8EC7-7DE6B2FC62E0}" dt="2024-08-25T18:39:00.608" v="1754"/>
          <ac:spMkLst>
            <pc:docMk/>
            <pc:sldMk cId="1507224025" sldId="279"/>
            <ac:spMk id="5" creationId="{F8119CE6-FE97-AD54-D53A-48A0B390E920}"/>
          </ac:spMkLst>
        </pc:spChg>
        <pc:spChg chg="add del mod">
          <ac:chgData name="Prabhash rathnayake" userId="873b1db0132bd45c" providerId="LiveId" clId="{6C841BA6-CAED-46A9-8EC7-7DE6B2FC62E0}" dt="2024-08-25T18:47:21.667" v="1938" actId="478"/>
          <ac:spMkLst>
            <pc:docMk/>
            <pc:sldMk cId="1507224025" sldId="279"/>
            <ac:spMk id="7" creationId="{8D79D927-9153-69AF-4352-4909B2D910FE}"/>
          </ac:spMkLst>
        </pc:spChg>
        <pc:spChg chg="add mod">
          <ac:chgData name="Prabhash rathnayake" userId="873b1db0132bd45c" providerId="LiveId" clId="{6C841BA6-CAED-46A9-8EC7-7DE6B2FC62E0}" dt="2024-08-25T18:54:00.600" v="2063" actId="404"/>
          <ac:spMkLst>
            <pc:docMk/>
            <pc:sldMk cId="1507224025" sldId="279"/>
            <ac:spMk id="9" creationId="{A1695B80-3BB2-28A0-195A-4EF737901BC3}"/>
          </ac:spMkLst>
        </pc:spChg>
        <pc:spChg chg="add mod">
          <ac:chgData name="Prabhash rathnayake" userId="873b1db0132bd45c" providerId="LiveId" clId="{6C841BA6-CAED-46A9-8EC7-7DE6B2FC62E0}" dt="2024-08-25T18:47:57.278" v="1950" actId="1076"/>
          <ac:spMkLst>
            <pc:docMk/>
            <pc:sldMk cId="1507224025" sldId="279"/>
            <ac:spMk id="15" creationId="{4D6374A2-407B-F287-2CC6-EE27A5CA2DD1}"/>
          </ac:spMkLst>
        </pc:spChg>
        <pc:spChg chg="add mod">
          <ac:chgData name="Prabhash rathnayake" userId="873b1db0132bd45c" providerId="LiveId" clId="{6C841BA6-CAED-46A9-8EC7-7DE6B2FC62E0}" dt="2024-08-25T18:55:45.679" v="2100" actId="1076"/>
          <ac:spMkLst>
            <pc:docMk/>
            <pc:sldMk cId="1507224025" sldId="279"/>
            <ac:spMk id="17" creationId="{7015C543-914B-A35A-3BC3-3641E1BC349A}"/>
          </ac:spMkLst>
        </pc:spChg>
        <pc:spChg chg="add del mod">
          <ac:chgData name="Prabhash rathnayake" userId="873b1db0132bd45c" providerId="LiveId" clId="{6C841BA6-CAED-46A9-8EC7-7DE6B2FC62E0}" dt="2024-08-25T18:52:40.505" v="2046" actId="478"/>
          <ac:spMkLst>
            <pc:docMk/>
            <pc:sldMk cId="1507224025" sldId="279"/>
            <ac:spMk id="19" creationId="{D242A013-6D06-3DFE-213B-5898DBE01AFB}"/>
          </ac:spMkLst>
        </pc:spChg>
        <pc:graphicFrameChg chg="add del mod modGraphic">
          <ac:chgData name="Prabhash rathnayake" userId="873b1db0132bd45c" providerId="LiveId" clId="{6C841BA6-CAED-46A9-8EC7-7DE6B2FC62E0}" dt="2024-08-25T18:46:54.653" v="1935" actId="478"/>
          <ac:graphicFrameMkLst>
            <pc:docMk/>
            <pc:sldMk cId="1507224025" sldId="279"/>
            <ac:graphicFrameMk id="4" creationId="{B06DD129-40A2-A742-DDF7-0797B00BC110}"/>
          </ac:graphicFrameMkLst>
        </pc:graphicFrameChg>
        <pc:graphicFrameChg chg="add mod modGraphic">
          <ac:chgData name="Prabhash rathnayake" userId="873b1db0132bd45c" providerId="LiveId" clId="{6C841BA6-CAED-46A9-8EC7-7DE6B2FC62E0}" dt="2024-08-25T18:55:06.475" v="2094" actId="404"/>
          <ac:graphicFrameMkLst>
            <pc:docMk/>
            <pc:sldMk cId="1507224025" sldId="279"/>
            <ac:graphicFrameMk id="6" creationId="{015558A2-A7E0-D04C-BAD5-22442557EC94}"/>
          </ac:graphicFrameMkLst>
        </pc:graphicFrameChg>
        <pc:graphicFrameChg chg="add mod modGraphic">
          <ac:chgData name="Prabhash rathnayake" userId="873b1db0132bd45c" providerId="LiveId" clId="{6C841BA6-CAED-46A9-8EC7-7DE6B2FC62E0}" dt="2024-08-25T18:54:11.559" v="2074" actId="404"/>
          <ac:graphicFrameMkLst>
            <pc:docMk/>
            <pc:sldMk cId="1507224025" sldId="279"/>
            <ac:graphicFrameMk id="14" creationId="{DFB170C3-C0AD-7880-2AB1-5A8F6CEDD900}"/>
          </ac:graphicFrameMkLst>
        </pc:graphicFrameChg>
        <pc:picChg chg="add del mod">
          <ac:chgData name="Prabhash rathnayake" userId="873b1db0132bd45c" providerId="LiveId" clId="{6C841BA6-CAED-46A9-8EC7-7DE6B2FC62E0}" dt="2024-08-25T18:46:10.185" v="1917" actId="21"/>
          <ac:picMkLst>
            <pc:docMk/>
            <pc:sldMk cId="1507224025" sldId="279"/>
            <ac:picMk id="10" creationId="{0A19C00F-621D-8079-79E0-3CD09A897A06}"/>
          </ac:picMkLst>
        </pc:picChg>
        <pc:picChg chg="add del mod">
          <ac:chgData name="Prabhash rathnayake" userId="873b1db0132bd45c" providerId="LiveId" clId="{6C841BA6-CAED-46A9-8EC7-7DE6B2FC62E0}" dt="2024-08-25T18:46:35.548" v="1929" actId="478"/>
          <ac:picMkLst>
            <pc:docMk/>
            <pc:sldMk cId="1507224025" sldId="279"/>
            <ac:picMk id="11" creationId="{0A19C00F-621D-8079-79E0-3CD09A897A06}"/>
          </ac:picMkLst>
        </pc:picChg>
        <pc:picChg chg="add del mod">
          <ac:chgData name="Prabhash rathnayake" userId="873b1db0132bd45c" providerId="LiveId" clId="{6C841BA6-CAED-46A9-8EC7-7DE6B2FC62E0}" dt="2024-08-25T18:47:22.324" v="1939" actId="478"/>
          <ac:picMkLst>
            <pc:docMk/>
            <pc:sldMk cId="1507224025" sldId="279"/>
            <ac:picMk id="13" creationId="{567A56C8-E8FF-C544-8064-A6BD8B47B06F}"/>
          </ac:picMkLst>
        </pc:picChg>
        <pc:picChg chg="add mod">
          <ac:chgData name="Prabhash rathnayake" userId="873b1db0132bd45c" providerId="LiveId" clId="{6C841BA6-CAED-46A9-8EC7-7DE6B2FC62E0}" dt="2024-08-25T18:54:48.469" v="2088" actId="14100"/>
          <ac:picMkLst>
            <pc:docMk/>
            <pc:sldMk cId="1507224025" sldId="279"/>
            <ac:picMk id="4098" creationId="{7E56E6A0-FB1D-30C9-45B8-17CB43C0E6EE}"/>
          </ac:picMkLst>
        </pc:picChg>
        <pc:picChg chg="add del mod">
          <ac:chgData name="Prabhash rathnayake" userId="873b1db0132bd45c" providerId="LiveId" clId="{6C841BA6-CAED-46A9-8EC7-7DE6B2FC62E0}" dt="2024-08-25T18:46:37.242" v="1931" actId="478"/>
          <ac:picMkLst>
            <pc:docMk/>
            <pc:sldMk cId="1507224025" sldId="279"/>
            <ac:picMk id="4099" creationId="{377EEFC7-0B64-D6D1-6ADB-0A3D14121EA1}"/>
          </ac:picMkLst>
        </pc:picChg>
        <pc:picChg chg="add del mod">
          <ac:chgData name="Prabhash rathnayake" userId="873b1db0132bd45c" providerId="LiveId" clId="{6C841BA6-CAED-46A9-8EC7-7DE6B2FC62E0}" dt="2024-08-25T18:46:36.329" v="1930" actId="478"/>
          <ac:picMkLst>
            <pc:docMk/>
            <pc:sldMk cId="1507224025" sldId="279"/>
            <ac:picMk id="4100" creationId="{808A5807-AFF9-968C-3997-B579D9D13280}"/>
          </ac:picMkLst>
        </pc:picChg>
        <pc:picChg chg="add del mod">
          <ac:chgData name="Prabhash rathnayake" userId="873b1db0132bd45c" providerId="LiveId" clId="{6C841BA6-CAED-46A9-8EC7-7DE6B2FC62E0}" dt="2024-08-25T18:46:07.544" v="1915" actId="21"/>
          <ac:picMkLst>
            <pc:docMk/>
            <pc:sldMk cId="1507224025" sldId="279"/>
            <ac:picMk id="4101" creationId="{0A19C00F-621D-8079-79E0-3CD09A897A06}"/>
          </ac:picMkLst>
        </pc:picChg>
        <pc:picChg chg="add del mod">
          <ac:chgData name="Prabhash rathnayake" userId="873b1db0132bd45c" providerId="LiveId" clId="{6C841BA6-CAED-46A9-8EC7-7DE6B2FC62E0}" dt="2024-08-25T18:45:08.012" v="1895" actId="478"/>
          <ac:picMkLst>
            <pc:docMk/>
            <pc:sldMk cId="1507224025" sldId="279"/>
            <ac:picMk id="4105" creationId="{DA05D9C1-90D5-4685-9278-ADAE25791FBD}"/>
          </ac:picMkLst>
        </pc:picChg>
        <pc:picChg chg="add mod">
          <ac:chgData name="Prabhash rathnayake" userId="873b1db0132bd45c" providerId="LiveId" clId="{6C841BA6-CAED-46A9-8EC7-7DE6B2FC62E0}" dt="2024-08-25T18:54:45.631" v="2086" actId="14100"/>
          <ac:picMkLst>
            <pc:docMk/>
            <pc:sldMk cId="1507224025" sldId="279"/>
            <ac:picMk id="4107" creationId="{B9F3E192-F916-3B3B-DFC3-225AFDA61A38}"/>
          </ac:picMkLst>
        </pc:picChg>
        <pc:picChg chg="add mod">
          <ac:chgData name="Prabhash rathnayake" userId="873b1db0132bd45c" providerId="LiveId" clId="{6C841BA6-CAED-46A9-8EC7-7DE6B2FC62E0}" dt="2024-08-25T18:55:21.151" v="2099" actId="1076"/>
          <ac:picMkLst>
            <pc:docMk/>
            <pc:sldMk cId="1507224025" sldId="279"/>
            <ac:picMk id="4110" creationId="{070C890F-1171-F515-0167-3D1365ACA14A}"/>
          </ac:picMkLst>
        </pc:picChg>
      </pc:sldChg>
      <pc:sldChg chg="addSp delSp modSp new mod setBg">
        <pc:chgData name="Prabhash rathnayake" userId="873b1db0132bd45c" providerId="LiveId" clId="{6C841BA6-CAED-46A9-8EC7-7DE6B2FC62E0}" dt="2024-09-02T16:23:28.890" v="4999" actId="5793"/>
        <pc:sldMkLst>
          <pc:docMk/>
          <pc:sldMk cId="1742678747" sldId="280"/>
        </pc:sldMkLst>
        <pc:spChg chg="mod">
          <ac:chgData name="Prabhash rathnayake" userId="873b1db0132bd45c" providerId="LiveId" clId="{6C841BA6-CAED-46A9-8EC7-7DE6B2FC62E0}" dt="2024-08-25T22:02:53.606" v="3237" actId="1076"/>
          <ac:spMkLst>
            <pc:docMk/>
            <pc:sldMk cId="1742678747" sldId="280"/>
            <ac:spMk id="2" creationId="{557DFE54-026B-D7B4-D7F6-7FA93E9D86F9}"/>
          </ac:spMkLst>
        </pc:spChg>
        <pc:spChg chg="del">
          <ac:chgData name="Prabhash rathnayake" userId="873b1db0132bd45c" providerId="LiveId" clId="{6C841BA6-CAED-46A9-8EC7-7DE6B2FC62E0}" dt="2024-08-25T19:08:48.049" v="2102" actId="22"/>
          <ac:spMkLst>
            <pc:docMk/>
            <pc:sldMk cId="1742678747" sldId="280"/>
            <ac:spMk id="3" creationId="{B8ADD4EF-39D0-5C39-B013-715F9C476E9C}"/>
          </ac:spMkLst>
        </pc:spChg>
        <pc:spChg chg="add del">
          <ac:chgData name="Prabhash rathnayake" userId="873b1db0132bd45c" providerId="LiveId" clId="{6C841BA6-CAED-46A9-8EC7-7DE6B2FC62E0}" dt="2024-08-25T19:10:16.407" v="2120" actId="26606"/>
          <ac:spMkLst>
            <pc:docMk/>
            <pc:sldMk cId="1742678747" sldId="280"/>
            <ac:spMk id="13" creationId="{847300D6-EDCA-B0BE-EEB5-AA87FAECCA7F}"/>
          </ac:spMkLst>
        </pc:spChg>
        <pc:spChg chg="add">
          <ac:chgData name="Prabhash rathnayake" userId="873b1db0132bd45c" providerId="LiveId" clId="{6C841BA6-CAED-46A9-8EC7-7DE6B2FC62E0}" dt="2024-08-25T19:10:16.413" v="2121" actId="26606"/>
          <ac:spMkLst>
            <pc:docMk/>
            <pc:sldMk cId="1742678747" sldId="280"/>
            <ac:spMk id="14" creationId="{B6ECEE03-918F-43ED-A7B3-F1BDE3FCECAF}"/>
          </ac:spMkLst>
        </pc:spChg>
        <pc:spChg chg="add del">
          <ac:chgData name="Prabhash rathnayake" userId="873b1db0132bd45c" providerId="LiveId" clId="{6C841BA6-CAED-46A9-8EC7-7DE6B2FC62E0}" dt="2024-08-25T19:10:16.407" v="2120" actId="26606"/>
          <ac:spMkLst>
            <pc:docMk/>
            <pc:sldMk cId="1742678747" sldId="280"/>
            <ac:spMk id="16" creationId="{114C78B5-EC6B-4A39-8860-705100867457}"/>
          </ac:spMkLst>
        </pc:spChg>
        <pc:spChg chg="add">
          <ac:chgData name="Prabhash rathnayake" userId="873b1db0132bd45c" providerId="LiveId" clId="{6C841BA6-CAED-46A9-8EC7-7DE6B2FC62E0}" dt="2024-08-25T19:10:16.413" v="2121" actId="26606"/>
          <ac:spMkLst>
            <pc:docMk/>
            <pc:sldMk cId="1742678747" sldId="280"/>
            <ac:spMk id="22" creationId="{010B55F0-C448-403A-8231-AD42A7BA271C}"/>
          </ac:spMkLst>
        </pc:spChg>
        <pc:grpChg chg="add del">
          <ac:chgData name="Prabhash rathnayake" userId="873b1db0132bd45c" providerId="LiveId" clId="{6C841BA6-CAED-46A9-8EC7-7DE6B2FC62E0}" dt="2024-08-25T19:10:16.407" v="2120" actId="26606"/>
          <ac:grpSpMkLst>
            <pc:docMk/>
            <pc:sldMk cId="1742678747" sldId="280"/>
            <ac:grpSpMk id="18" creationId="{A50943B0-FDF7-4C2C-B784-9208C945A8C3}"/>
          </ac:grpSpMkLst>
        </pc:grpChg>
        <pc:graphicFrameChg chg="add mod modGraphic">
          <ac:chgData name="Prabhash rathnayake" userId="873b1db0132bd45c" providerId="LiveId" clId="{6C841BA6-CAED-46A9-8EC7-7DE6B2FC62E0}" dt="2024-09-02T16:23:28.890" v="4999" actId="5793"/>
          <ac:graphicFrameMkLst>
            <pc:docMk/>
            <pc:sldMk cId="1742678747" sldId="280"/>
            <ac:graphicFrameMk id="10" creationId="{7680FD2B-A1CC-C140-1FB9-323BED969BE4}"/>
          </ac:graphicFrameMkLst>
        </pc:graphicFrameChg>
        <pc:picChg chg="add mod ord">
          <ac:chgData name="Prabhash rathnayake" userId="873b1db0132bd45c" providerId="LiveId" clId="{6C841BA6-CAED-46A9-8EC7-7DE6B2FC62E0}" dt="2024-08-25T19:10:16.413" v="2121" actId="26606"/>
          <ac:picMkLst>
            <pc:docMk/>
            <pc:sldMk cId="1742678747" sldId="280"/>
            <ac:picMk id="5" creationId="{946C2EFE-037F-9BE4-FA65-C78861F55B88}"/>
          </ac:picMkLst>
        </pc:picChg>
        <pc:picChg chg="add mod ord">
          <ac:chgData name="Prabhash rathnayake" userId="873b1db0132bd45c" providerId="LiveId" clId="{6C841BA6-CAED-46A9-8EC7-7DE6B2FC62E0}" dt="2024-08-25T19:10:16.413" v="2121" actId="26606"/>
          <ac:picMkLst>
            <pc:docMk/>
            <pc:sldMk cId="1742678747" sldId="280"/>
            <ac:picMk id="7" creationId="{052F4101-970B-276F-2137-2E3DB2410506}"/>
          </ac:picMkLst>
        </pc:picChg>
        <pc:picChg chg="add mod modCrop">
          <ac:chgData name="Prabhash rathnayake" userId="873b1db0132bd45c" providerId="LiveId" clId="{6C841BA6-CAED-46A9-8EC7-7DE6B2FC62E0}" dt="2024-08-25T19:10:16.413" v="2121" actId="26606"/>
          <ac:picMkLst>
            <pc:docMk/>
            <pc:sldMk cId="1742678747" sldId="280"/>
            <ac:picMk id="9" creationId="{F5E9AA8D-3C63-FEBA-B093-889B7B2F42EF}"/>
          </ac:picMkLst>
        </pc:picChg>
      </pc:sldChg>
      <pc:sldChg chg="addSp delSp modSp new mod ord setBg">
        <pc:chgData name="Prabhash rathnayake" userId="873b1db0132bd45c" providerId="LiveId" clId="{6C841BA6-CAED-46A9-8EC7-7DE6B2FC62E0}" dt="2024-08-25T21:15:47.929" v="2256"/>
        <pc:sldMkLst>
          <pc:docMk/>
          <pc:sldMk cId="3050485010" sldId="281"/>
        </pc:sldMkLst>
        <pc:spChg chg="del mod">
          <ac:chgData name="Prabhash rathnayake" userId="873b1db0132bd45c" providerId="LiveId" clId="{6C841BA6-CAED-46A9-8EC7-7DE6B2FC62E0}" dt="2024-08-25T19:20:58.031" v="2164" actId="478"/>
          <ac:spMkLst>
            <pc:docMk/>
            <pc:sldMk cId="3050485010" sldId="281"/>
            <ac:spMk id="2" creationId="{1CDB8A99-D89E-DAA7-B1DB-7A88C12CBF8E}"/>
          </ac:spMkLst>
        </pc:spChg>
        <pc:spChg chg="del">
          <ac:chgData name="Prabhash rathnayake" userId="873b1db0132bd45c" providerId="LiveId" clId="{6C841BA6-CAED-46A9-8EC7-7DE6B2FC62E0}" dt="2024-08-25T19:14:15.549" v="2124" actId="22"/>
          <ac:spMkLst>
            <pc:docMk/>
            <pc:sldMk cId="3050485010" sldId="281"/>
            <ac:spMk id="3" creationId="{AC1981D4-026F-86A3-0352-2A33BF66AE34}"/>
          </ac:spMkLst>
        </pc:spChg>
        <pc:spChg chg="add del">
          <ac:chgData name="Prabhash rathnayake" userId="873b1db0132bd45c" providerId="LiveId" clId="{6C841BA6-CAED-46A9-8EC7-7DE6B2FC62E0}" dt="2024-08-25T19:19:48.243" v="2135" actId="26606"/>
          <ac:spMkLst>
            <pc:docMk/>
            <pc:sldMk cId="3050485010" sldId="281"/>
            <ac:spMk id="15" creationId="{ED16DFD4-594F-A321-F385-62097A5B3F40}"/>
          </ac:spMkLst>
        </pc:spChg>
        <pc:spChg chg="add del">
          <ac:chgData name="Prabhash rathnayake" userId="873b1db0132bd45c" providerId="LiveId" clId="{6C841BA6-CAED-46A9-8EC7-7DE6B2FC62E0}" dt="2024-08-25T19:19:29.316" v="2131" actId="26606"/>
          <ac:spMkLst>
            <pc:docMk/>
            <pc:sldMk cId="3050485010" sldId="281"/>
            <ac:spMk id="16" creationId="{72018E1B-E0B9-4440-AFF3-4112E50A2763}"/>
          </ac:spMkLst>
        </pc:spChg>
        <pc:spChg chg="add del">
          <ac:chgData name="Prabhash rathnayake" userId="873b1db0132bd45c" providerId="LiveId" clId="{6C841BA6-CAED-46A9-8EC7-7DE6B2FC62E0}" dt="2024-08-25T19:19:32.588" v="2133" actId="26606"/>
          <ac:spMkLst>
            <pc:docMk/>
            <pc:sldMk cId="3050485010" sldId="281"/>
            <ac:spMk id="18" creationId="{A38E1331-B5A6-44BE-BF4E-EE6C2FD2A242}"/>
          </ac:spMkLst>
        </pc:spChg>
        <pc:spChg chg="add del">
          <ac:chgData name="Prabhash rathnayake" userId="873b1db0132bd45c" providerId="LiveId" clId="{6C841BA6-CAED-46A9-8EC7-7DE6B2FC62E0}" dt="2024-08-25T19:19:32.588" v="2133" actId="26606"/>
          <ac:spMkLst>
            <pc:docMk/>
            <pc:sldMk cId="3050485010" sldId="281"/>
            <ac:spMk id="19" creationId="{91F55C5D-1648-4BE3-932D-8CADBF3F6736}"/>
          </ac:spMkLst>
        </pc:spChg>
        <pc:spChg chg="add del">
          <ac:chgData name="Prabhash rathnayake" userId="873b1db0132bd45c" providerId="LiveId" clId="{6C841BA6-CAED-46A9-8EC7-7DE6B2FC62E0}" dt="2024-08-25T19:19:48.243" v="2135" actId="26606"/>
          <ac:spMkLst>
            <pc:docMk/>
            <pc:sldMk cId="3050485010" sldId="281"/>
            <ac:spMk id="20" creationId="{276A54DD-7E68-43B8-A73D-2B9A1AE3168E}"/>
          </ac:spMkLst>
        </pc:spChg>
        <pc:spChg chg="add del">
          <ac:chgData name="Prabhash rathnayake" userId="873b1db0132bd45c" providerId="LiveId" clId="{6C841BA6-CAED-46A9-8EC7-7DE6B2FC62E0}" dt="2024-08-25T19:19:48.243" v="2135" actId="26606"/>
          <ac:spMkLst>
            <pc:docMk/>
            <pc:sldMk cId="3050485010" sldId="281"/>
            <ac:spMk id="21" creationId="{D4469056-D581-421C-80DD-CCE96ECB334A}"/>
          </ac:spMkLst>
        </pc:spChg>
        <pc:spChg chg="add del">
          <ac:chgData name="Prabhash rathnayake" userId="873b1db0132bd45c" providerId="LiveId" clId="{6C841BA6-CAED-46A9-8EC7-7DE6B2FC62E0}" dt="2024-08-25T19:19:48.989" v="2137" actId="26606"/>
          <ac:spMkLst>
            <pc:docMk/>
            <pc:sldMk cId="3050485010" sldId="281"/>
            <ac:spMk id="22" creationId="{6283FBD2-A663-469F-855C-06D86E3C1161}"/>
          </ac:spMkLst>
        </pc:spChg>
        <pc:spChg chg="add del">
          <ac:chgData name="Prabhash rathnayake" userId="873b1db0132bd45c" providerId="LiveId" clId="{6C841BA6-CAED-46A9-8EC7-7DE6B2FC62E0}" dt="2024-08-25T19:19:48.989" v="2137" actId="26606"/>
          <ac:spMkLst>
            <pc:docMk/>
            <pc:sldMk cId="3050485010" sldId="281"/>
            <ac:spMk id="23" creationId="{93062723-6941-4ABE-8146-AC6FA530BA4C}"/>
          </ac:spMkLst>
        </pc:spChg>
        <pc:spChg chg="add del">
          <ac:chgData name="Prabhash rathnayake" userId="873b1db0132bd45c" providerId="LiveId" clId="{6C841BA6-CAED-46A9-8EC7-7DE6B2FC62E0}" dt="2024-08-25T19:19:48.989" v="2137" actId="26606"/>
          <ac:spMkLst>
            <pc:docMk/>
            <pc:sldMk cId="3050485010" sldId="281"/>
            <ac:spMk id="24" creationId="{8A1279FC-7441-4E55-B082-2774E6316482}"/>
          </ac:spMkLst>
        </pc:spChg>
        <pc:spChg chg="add del">
          <ac:chgData name="Prabhash rathnayake" userId="873b1db0132bd45c" providerId="LiveId" clId="{6C841BA6-CAED-46A9-8EC7-7DE6B2FC62E0}" dt="2024-08-25T19:19:48.989" v="2137" actId="26606"/>
          <ac:spMkLst>
            <pc:docMk/>
            <pc:sldMk cId="3050485010" sldId="281"/>
            <ac:spMk id="25" creationId="{917859B3-4C91-478D-929D-BB6433F90849}"/>
          </ac:spMkLst>
        </pc:spChg>
        <pc:spChg chg="add del">
          <ac:chgData name="Prabhash rathnayake" userId="873b1db0132bd45c" providerId="LiveId" clId="{6C841BA6-CAED-46A9-8EC7-7DE6B2FC62E0}" dt="2024-08-25T19:19:48.989" v="2137" actId="26606"/>
          <ac:spMkLst>
            <pc:docMk/>
            <pc:sldMk cId="3050485010" sldId="281"/>
            <ac:spMk id="26" creationId="{7436DD73-D41D-EB9E-BAD0-884554739EB0}"/>
          </ac:spMkLst>
        </pc:spChg>
        <pc:spChg chg="add del">
          <ac:chgData name="Prabhash rathnayake" userId="873b1db0132bd45c" providerId="LiveId" clId="{6C841BA6-CAED-46A9-8EC7-7DE6B2FC62E0}" dt="2024-08-25T19:19:54.638" v="2139" actId="26606"/>
          <ac:spMkLst>
            <pc:docMk/>
            <pc:sldMk cId="3050485010" sldId="281"/>
            <ac:spMk id="28" creationId="{6E04F7DF-2535-4AB8-A03F-F91F0F381E26}"/>
          </ac:spMkLst>
        </pc:spChg>
        <pc:spChg chg="add del">
          <ac:chgData name="Prabhash rathnayake" userId="873b1db0132bd45c" providerId="LiveId" clId="{6C841BA6-CAED-46A9-8EC7-7DE6B2FC62E0}" dt="2024-08-25T19:19:54.638" v="2139" actId="26606"/>
          <ac:spMkLst>
            <pc:docMk/>
            <pc:sldMk cId="3050485010" sldId="281"/>
            <ac:spMk id="29" creationId="{C062E60F-5CD4-4268-8359-8076634680E5}"/>
          </ac:spMkLst>
        </pc:spChg>
        <pc:spChg chg="add del">
          <ac:chgData name="Prabhash rathnayake" userId="873b1db0132bd45c" providerId="LiveId" clId="{6C841BA6-CAED-46A9-8EC7-7DE6B2FC62E0}" dt="2024-08-25T19:19:54.638" v="2139" actId="26606"/>
          <ac:spMkLst>
            <pc:docMk/>
            <pc:sldMk cId="3050485010" sldId="281"/>
            <ac:spMk id="30" creationId="{BB341EC3-1810-4D33-BA3F-E2D0AA0ECFB6}"/>
          </ac:spMkLst>
        </pc:spChg>
        <pc:spChg chg="add del">
          <ac:chgData name="Prabhash rathnayake" userId="873b1db0132bd45c" providerId="LiveId" clId="{6C841BA6-CAED-46A9-8EC7-7DE6B2FC62E0}" dt="2024-08-25T19:19:54.638" v="2139" actId="26606"/>
          <ac:spMkLst>
            <pc:docMk/>
            <pc:sldMk cId="3050485010" sldId="281"/>
            <ac:spMk id="31" creationId="{10127CDE-2B99-47A8-BB3C-7D17519105E0}"/>
          </ac:spMkLst>
        </pc:spChg>
        <pc:spChg chg="add del">
          <ac:chgData name="Prabhash rathnayake" userId="873b1db0132bd45c" providerId="LiveId" clId="{6C841BA6-CAED-46A9-8EC7-7DE6B2FC62E0}" dt="2024-08-25T19:19:54.638" v="2139" actId="26606"/>
          <ac:spMkLst>
            <pc:docMk/>
            <pc:sldMk cId="3050485010" sldId="281"/>
            <ac:spMk id="32" creationId="{7D1441B2-6FF1-C0A2-A1A7-461BCC9F8779}"/>
          </ac:spMkLst>
        </pc:spChg>
        <pc:spChg chg="add">
          <ac:chgData name="Prabhash rathnayake" userId="873b1db0132bd45c" providerId="LiveId" clId="{6C841BA6-CAED-46A9-8EC7-7DE6B2FC62E0}" dt="2024-08-25T19:19:54.647" v="2140" actId="26606"/>
          <ac:spMkLst>
            <pc:docMk/>
            <pc:sldMk cId="3050485010" sldId="281"/>
            <ac:spMk id="34" creationId="{1F232A53-673E-406F-BB93-BF651C276DC7}"/>
          </ac:spMkLst>
        </pc:spChg>
        <pc:spChg chg="add">
          <ac:chgData name="Prabhash rathnayake" userId="873b1db0132bd45c" providerId="LiveId" clId="{6C841BA6-CAED-46A9-8EC7-7DE6B2FC62E0}" dt="2024-08-25T19:19:54.647" v="2140" actId="26606"/>
          <ac:spMkLst>
            <pc:docMk/>
            <pc:sldMk cId="3050485010" sldId="281"/>
            <ac:spMk id="35" creationId="{C062E60F-5CD4-4268-8359-8076634680E5}"/>
          </ac:spMkLst>
        </pc:spChg>
        <pc:spChg chg="add">
          <ac:chgData name="Prabhash rathnayake" userId="873b1db0132bd45c" providerId="LiveId" clId="{6C841BA6-CAED-46A9-8EC7-7DE6B2FC62E0}" dt="2024-08-25T19:19:54.647" v="2140" actId="26606"/>
          <ac:spMkLst>
            <pc:docMk/>
            <pc:sldMk cId="3050485010" sldId="281"/>
            <ac:spMk id="36" creationId="{BB341EC3-1810-4D33-BA3F-E2D0AA0ECFB6}"/>
          </ac:spMkLst>
        </pc:spChg>
        <pc:spChg chg="add">
          <ac:chgData name="Prabhash rathnayake" userId="873b1db0132bd45c" providerId="LiveId" clId="{6C841BA6-CAED-46A9-8EC7-7DE6B2FC62E0}" dt="2024-08-25T19:19:54.647" v="2140" actId="26606"/>
          <ac:spMkLst>
            <pc:docMk/>
            <pc:sldMk cId="3050485010" sldId="281"/>
            <ac:spMk id="37" creationId="{10127CDE-2B99-47A8-BB3C-7D17519105E0}"/>
          </ac:spMkLst>
        </pc:spChg>
        <pc:spChg chg="add mod">
          <ac:chgData name="Prabhash rathnayake" userId="873b1db0132bd45c" providerId="LiveId" clId="{6C841BA6-CAED-46A9-8EC7-7DE6B2FC62E0}" dt="2024-08-25T21:12:55.033" v="2209" actId="1076"/>
          <ac:spMkLst>
            <pc:docMk/>
            <pc:sldMk cId="3050485010" sldId="281"/>
            <ac:spMk id="38" creationId="{C488112C-B057-AB37-6A78-1B7CBECA664B}"/>
          </ac:spMkLst>
        </pc:spChg>
        <pc:picChg chg="add mod ord">
          <ac:chgData name="Prabhash rathnayake" userId="873b1db0132bd45c" providerId="LiveId" clId="{6C841BA6-CAED-46A9-8EC7-7DE6B2FC62E0}" dt="2024-08-25T19:20:42.141" v="2160" actId="14100"/>
          <ac:picMkLst>
            <pc:docMk/>
            <pc:sldMk cId="3050485010" sldId="281"/>
            <ac:picMk id="5" creationId="{82FA875E-8730-6EC1-B3E4-216921E6FAD7}"/>
          </ac:picMkLst>
        </pc:picChg>
        <pc:picChg chg="add mod ord">
          <ac:chgData name="Prabhash rathnayake" userId="873b1db0132bd45c" providerId="LiveId" clId="{6C841BA6-CAED-46A9-8EC7-7DE6B2FC62E0}" dt="2024-08-25T19:20:46.325" v="2162" actId="14100"/>
          <ac:picMkLst>
            <pc:docMk/>
            <pc:sldMk cId="3050485010" sldId="281"/>
            <ac:picMk id="7" creationId="{C1318267-297B-02C1-4493-603C83F04BFD}"/>
          </ac:picMkLst>
        </pc:picChg>
        <pc:picChg chg="add mod ord">
          <ac:chgData name="Prabhash rathnayake" userId="873b1db0132bd45c" providerId="LiveId" clId="{6C841BA6-CAED-46A9-8EC7-7DE6B2FC62E0}" dt="2024-08-25T19:20:38.925" v="2158" actId="14100"/>
          <ac:picMkLst>
            <pc:docMk/>
            <pc:sldMk cId="3050485010" sldId="281"/>
            <ac:picMk id="9" creationId="{EA7EA9E7-F526-0A58-D224-EA6704EF284C}"/>
          </ac:picMkLst>
        </pc:picChg>
        <pc:picChg chg="add mod">
          <ac:chgData name="Prabhash rathnayake" userId="873b1db0132bd45c" providerId="LiveId" clId="{6C841BA6-CAED-46A9-8EC7-7DE6B2FC62E0}" dt="2024-08-25T19:20:35.309" v="2156" actId="14100"/>
          <ac:picMkLst>
            <pc:docMk/>
            <pc:sldMk cId="3050485010" sldId="281"/>
            <ac:picMk id="11" creationId="{4DE72CEE-F2AD-341B-1068-7A80426BBB34}"/>
          </ac:picMkLst>
        </pc:picChg>
      </pc:sldChg>
      <pc:sldChg chg="addSp delSp modSp new mod setBg">
        <pc:chgData name="Prabhash rathnayake" userId="873b1db0132bd45c" providerId="LiveId" clId="{6C841BA6-CAED-46A9-8EC7-7DE6B2FC62E0}" dt="2024-09-02T21:22:59.156" v="5002" actId="14100"/>
        <pc:sldMkLst>
          <pc:docMk/>
          <pc:sldMk cId="42078804" sldId="282"/>
        </pc:sldMkLst>
        <pc:spChg chg="mod">
          <ac:chgData name="Prabhash rathnayake" userId="873b1db0132bd45c" providerId="LiveId" clId="{6C841BA6-CAED-46A9-8EC7-7DE6B2FC62E0}" dt="2024-08-25T21:52:37.798" v="2618" actId="404"/>
          <ac:spMkLst>
            <pc:docMk/>
            <pc:sldMk cId="42078804" sldId="282"/>
            <ac:spMk id="2" creationId="{046B95A0-9C9B-9790-5E6F-E76EA9477E52}"/>
          </ac:spMkLst>
        </pc:spChg>
        <pc:spChg chg="del">
          <ac:chgData name="Prabhash rathnayake" userId="873b1db0132bd45c" providerId="LiveId" clId="{6C841BA6-CAED-46A9-8EC7-7DE6B2FC62E0}" dt="2024-08-25T21:13:34.910" v="2211"/>
          <ac:spMkLst>
            <pc:docMk/>
            <pc:sldMk cId="42078804" sldId="282"/>
            <ac:spMk id="3" creationId="{A0B4E9E2-84BF-19C2-A150-CCD75E068D6C}"/>
          </ac:spMkLst>
        </pc:spChg>
        <pc:spChg chg="add del mod">
          <ac:chgData name="Prabhash rathnayake" userId="873b1db0132bd45c" providerId="LiveId" clId="{6C841BA6-CAED-46A9-8EC7-7DE6B2FC62E0}" dt="2024-08-25T21:34:35.201" v="2271" actId="34307"/>
          <ac:spMkLst>
            <pc:docMk/>
            <pc:sldMk cId="42078804" sldId="282"/>
            <ac:spMk id="6" creationId="{9E4E564C-CF75-3E0E-F4C4-14866EF9AA49}"/>
          </ac:spMkLst>
        </pc:spChg>
        <pc:spChg chg="add del mod">
          <ac:chgData name="Prabhash rathnayake" userId="873b1db0132bd45c" providerId="LiveId" clId="{6C841BA6-CAED-46A9-8EC7-7DE6B2FC62E0}" dt="2024-08-25T21:34:57.760" v="2273"/>
          <ac:spMkLst>
            <pc:docMk/>
            <pc:sldMk cId="42078804" sldId="282"/>
            <ac:spMk id="9" creationId="{2B9F630E-0D0E-5758-834C-1FC3E4926226}"/>
          </ac:spMkLst>
        </pc:spChg>
        <pc:spChg chg="add del">
          <ac:chgData name="Prabhash rathnayake" userId="873b1db0132bd45c" providerId="LiveId" clId="{6C841BA6-CAED-46A9-8EC7-7DE6B2FC62E0}" dt="2024-08-25T21:35:23.692" v="2285" actId="26606"/>
          <ac:spMkLst>
            <pc:docMk/>
            <pc:sldMk cId="42078804" sldId="282"/>
            <ac:spMk id="12" creationId="{53B021B3-DE93-4AB7-8A18-CF5F1CED88B8}"/>
          </ac:spMkLst>
        </pc:spChg>
        <pc:spChg chg="add del">
          <ac:chgData name="Prabhash rathnayake" userId="873b1db0132bd45c" providerId="LiveId" clId="{6C841BA6-CAED-46A9-8EC7-7DE6B2FC62E0}" dt="2024-08-25T21:35:23.692" v="2285" actId="26606"/>
          <ac:spMkLst>
            <pc:docMk/>
            <pc:sldMk cId="42078804" sldId="282"/>
            <ac:spMk id="13" creationId="{52D502E5-F6B4-4D58-B4AE-FC466FF15EE8}"/>
          </ac:spMkLst>
        </pc:spChg>
        <pc:spChg chg="add del">
          <ac:chgData name="Prabhash rathnayake" userId="873b1db0132bd45c" providerId="LiveId" clId="{6C841BA6-CAED-46A9-8EC7-7DE6B2FC62E0}" dt="2024-08-25T21:35:23.692" v="2285" actId="26606"/>
          <ac:spMkLst>
            <pc:docMk/>
            <pc:sldMk cId="42078804" sldId="282"/>
            <ac:spMk id="14" creationId="{9DECDBF4-02B6-4BB4-B65B-B8107AD6A9E8}"/>
          </ac:spMkLst>
        </pc:spChg>
        <pc:spChg chg="add del">
          <ac:chgData name="Prabhash rathnayake" userId="873b1db0132bd45c" providerId="LiveId" clId="{6C841BA6-CAED-46A9-8EC7-7DE6B2FC62E0}" dt="2024-08-25T21:35:03.964" v="2275" actId="26606"/>
          <ac:spMkLst>
            <pc:docMk/>
            <pc:sldMk cId="42078804" sldId="282"/>
            <ac:spMk id="15" creationId="{BACC6370-2D7E-4714-9D71-7542949D7D5D}"/>
          </ac:spMkLst>
        </pc:spChg>
        <pc:spChg chg="add del">
          <ac:chgData name="Prabhash rathnayake" userId="873b1db0132bd45c" providerId="LiveId" clId="{6C841BA6-CAED-46A9-8EC7-7DE6B2FC62E0}" dt="2024-08-25T21:35:42.641" v="2291" actId="26606"/>
          <ac:spMkLst>
            <pc:docMk/>
            <pc:sldMk cId="42078804" sldId="282"/>
            <ac:spMk id="16" creationId="{53B021B3-DE93-4AB7-8A18-CF5F1CED88B8}"/>
          </ac:spMkLst>
        </pc:spChg>
        <pc:spChg chg="add del">
          <ac:chgData name="Prabhash rathnayake" userId="873b1db0132bd45c" providerId="LiveId" clId="{6C841BA6-CAED-46A9-8EC7-7DE6B2FC62E0}" dt="2024-08-25T21:35:03.964" v="2275" actId="26606"/>
          <ac:spMkLst>
            <pc:docMk/>
            <pc:sldMk cId="42078804" sldId="282"/>
            <ac:spMk id="17" creationId="{F68B3F68-107C-434F-AA38-110D5EA91B85}"/>
          </ac:spMkLst>
        </pc:spChg>
        <pc:spChg chg="add del">
          <ac:chgData name="Prabhash rathnayake" userId="873b1db0132bd45c" providerId="LiveId" clId="{6C841BA6-CAED-46A9-8EC7-7DE6B2FC62E0}" dt="2024-08-25T21:35:42.641" v="2291" actId="26606"/>
          <ac:spMkLst>
            <pc:docMk/>
            <pc:sldMk cId="42078804" sldId="282"/>
            <ac:spMk id="18" creationId="{52D502E5-F6B4-4D58-B4AE-FC466FF15EE8}"/>
          </ac:spMkLst>
        </pc:spChg>
        <pc:spChg chg="add del">
          <ac:chgData name="Prabhash rathnayake" userId="873b1db0132bd45c" providerId="LiveId" clId="{6C841BA6-CAED-46A9-8EC7-7DE6B2FC62E0}" dt="2024-08-25T21:35:03.964" v="2275" actId="26606"/>
          <ac:spMkLst>
            <pc:docMk/>
            <pc:sldMk cId="42078804" sldId="282"/>
            <ac:spMk id="19" creationId="{AAD0DBB9-1A4B-4391-81D4-CB19F9AB918A}"/>
          </ac:spMkLst>
        </pc:spChg>
        <pc:spChg chg="add del">
          <ac:chgData name="Prabhash rathnayake" userId="873b1db0132bd45c" providerId="LiveId" clId="{6C841BA6-CAED-46A9-8EC7-7DE6B2FC62E0}" dt="2024-08-25T21:35:42.641" v="2291" actId="26606"/>
          <ac:spMkLst>
            <pc:docMk/>
            <pc:sldMk cId="42078804" sldId="282"/>
            <ac:spMk id="20" creationId="{9DECDBF4-02B6-4BB4-B65B-B8107AD6A9E8}"/>
          </ac:spMkLst>
        </pc:spChg>
        <pc:spChg chg="add del">
          <ac:chgData name="Prabhash rathnayake" userId="873b1db0132bd45c" providerId="LiveId" clId="{6C841BA6-CAED-46A9-8EC7-7DE6B2FC62E0}" dt="2024-08-25T21:35:03.964" v="2275" actId="26606"/>
          <ac:spMkLst>
            <pc:docMk/>
            <pc:sldMk cId="42078804" sldId="282"/>
            <ac:spMk id="21" creationId="{063BBA22-50EA-4C4D-BE05-F1CE4E63AA56}"/>
          </ac:spMkLst>
        </pc:spChg>
        <pc:spChg chg="add del">
          <ac:chgData name="Prabhash rathnayake" userId="873b1db0132bd45c" providerId="LiveId" clId="{6C841BA6-CAED-46A9-8EC7-7DE6B2FC62E0}" dt="2024-08-25T21:36:02.283" v="2297" actId="26606"/>
          <ac:spMkLst>
            <pc:docMk/>
            <pc:sldMk cId="42078804" sldId="282"/>
            <ac:spMk id="22" creationId="{53B021B3-DE93-4AB7-8A18-CF5F1CED88B8}"/>
          </ac:spMkLst>
        </pc:spChg>
        <pc:spChg chg="add del">
          <ac:chgData name="Prabhash rathnayake" userId="873b1db0132bd45c" providerId="LiveId" clId="{6C841BA6-CAED-46A9-8EC7-7DE6B2FC62E0}" dt="2024-08-25T21:35:07.351" v="2277" actId="26606"/>
          <ac:spMkLst>
            <pc:docMk/>
            <pc:sldMk cId="42078804" sldId="282"/>
            <ac:spMk id="23" creationId="{53B021B3-DE93-4AB7-8A18-CF5F1CED88B8}"/>
          </ac:spMkLst>
        </pc:spChg>
        <pc:spChg chg="add del">
          <ac:chgData name="Prabhash rathnayake" userId="873b1db0132bd45c" providerId="LiveId" clId="{6C841BA6-CAED-46A9-8EC7-7DE6B2FC62E0}" dt="2024-08-25T21:35:07.351" v="2277" actId="26606"/>
          <ac:spMkLst>
            <pc:docMk/>
            <pc:sldMk cId="42078804" sldId="282"/>
            <ac:spMk id="24" creationId="{52D502E5-F6B4-4D58-B4AE-FC466FF15EE8}"/>
          </ac:spMkLst>
        </pc:spChg>
        <pc:spChg chg="add del">
          <ac:chgData name="Prabhash rathnayake" userId="873b1db0132bd45c" providerId="LiveId" clId="{6C841BA6-CAED-46A9-8EC7-7DE6B2FC62E0}" dt="2024-08-25T21:35:07.351" v="2277" actId="26606"/>
          <ac:spMkLst>
            <pc:docMk/>
            <pc:sldMk cId="42078804" sldId="282"/>
            <ac:spMk id="25" creationId="{9DECDBF4-02B6-4BB4-B65B-B8107AD6A9E8}"/>
          </ac:spMkLst>
        </pc:spChg>
        <pc:spChg chg="add del">
          <ac:chgData name="Prabhash rathnayake" userId="873b1db0132bd45c" providerId="LiveId" clId="{6C841BA6-CAED-46A9-8EC7-7DE6B2FC62E0}" dt="2024-08-25T21:36:02.283" v="2297" actId="26606"/>
          <ac:spMkLst>
            <pc:docMk/>
            <pc:sldMk cId="42078804" sldId="282"/>
            <ac:spMk id="26" creationId="{52D502E5-F6B4-4D58-B4AE-FC466FF15EE8}"/>
          </ac:spMkLst>
        </pc:spChg>
        <pc:spChg chg="add del">
          <ac:chgData name="Prabhash rathnayake" userId="873b1db0132bd45c" providerId="LiveId" clId="{6C841BA6-CAED-46A9-8EC7-7DE6B2FC62E0}" dt="2024-08-25T21:35:08.937" v="2279" actId="26606"/>
          <ac:spMkLst>
            <pc:docMk/>
            <pc:sldMk cId="42078804" sldId="282"/>
            <ac:spMk id="27" creationId="{A8384FB5-9ADC-4DDC-881B-597D56F5B15D}"/>
          </ac:spMkLst>
        </pc:spChg>
        <pc:spChg chg="add del">
          <ac:chgData name="Prabhash rathnayake" userId="873b1db0132bd45c" providerId="LiveId" clId="{6C841BA6-CAED-46A9-8EC7-7DE6B2FC62E0}" dt="2024-08-25T21:35:08.937" v="2279" actId="26606"/>
          <ac:spMkLst>
            <pc:docMk/>
            <pc:sldMk cId="42078804" sldId="282"/>
            <ac:spMk id="28" creationId="{91E5A9A7-95C6-4F4F-B00E-C82E07FE62EF}"/>
          </ac:spMkLst>
        </pc:spChg>
        <pc:spChg chg="add del">
          <ac:chgData name="Prabhash rathnayake" userId="873b1db0132bd45c" providerId="LiveId" clId="{6C841BA6-CAED-46A9-8EC7-7DE6B2FC62E0}" dt="2024-08-25T21:35:08.937" v="2279" actId="26606"/>
          <ac:spMkLst>
            <pc:docMk/>
            <pc:sldMk cId="42078804" sldId="282"/>
            <ac:spMk id="29" creationId="{D07DD2DE-F619-49DD-B5E7-03A290FF4ED1}"/>
          </ac:spMkLst>
        </pc:spChg>
        <pc:spChg chg="add del">
          <ac:chgData name="Prabhash rathnayake" userId="873b1db0132bd45c" providerId="LiveId" clId="{6C841BA6-CAED-46A9-8EC7-7DE6B2FC62E0}" dt="2024-08-25T21:35:08.937" v="2279" actId="26606"/>
          <ac:spMkLst>
            <pc:docMk/>
            <pc:sldMk cId="42078804" sldId="282"/>
            <ac:spMk id="30" creationId="{85149191-5F60-4A28-AAFF-039F96B0F3EC}"/>
          </ac:spMkLst>
        </pc:spChg>
        <pc:spChg chg="add del">
          <ac:chgData name="Prabhash rathnayake" userId="873b1db0132bd45c" providerId="LiveId" clId="{6C841BA6-CAED-46A9-8EC7-7DE6B2FC62E0}" dt="2024-08-25T21:35:08.937" v="2279" actId="26606"/>
          <ac:spMkLst>
            <pc:docMk/>
            <pc:sldMk cId="42078804" sldId="282"/>
            <ac:spMk id="31" creationId="{F8260ED5-17F7-4158-B241-D51DD4CF1B7E}"/>
          </ac:spMkLst>
        </pc:spChg>
        <pc:spChg chg="add del">
          <ac:chgData name="Prabhash rathnayake" userId="873b1db0132bd45c" providerId="LiveId" clId="{6C841BA6-CAED-46A9-8EC7-7DE6B2FC62E0}" dt="2024-08-25T21:36:02.283" v="2297" actId="26606"/>
          <ac:spMkLst>
            <pc:docMk/>
            <pc:sldMk cId="42078804" sldId="282"/>
            <ac:spMk id="32" creationId="{9DECDBF4-02B6-4BB4-B65B-B8107AD6A9E8}"/>
          </ac:spMkLst>
        </pc:spChg>
        <pc:spChg chg="add del mod">
          <ac:chgData name="Prabhash rathnayake" userId="873b1db0132bd45c" providerId="LiveId" clId="{6C841BA6-CAED-46A9-8EC7-7DE6B2FC62E0}" dt="2024-08-25T21:35:56.297" v="2293"/>
          <ac:spMkLst>
            <pc:docMk/>
            <pc:sldMk cId="42078804" sldId="282"/>
            <ac:spMk id="33" creationId="{D9045F06-DC2D-D84A-49D9-A459479F2A56}"/>
          </ac:spMkLst>
        </pc:spChg>
        <pc:spChg chg="add mod">
          <ac:chgData name="Prabhash rathnayake" userId="873b1db0132bd45c" providerId="LiveId" clId="{6C841BA6-CAED-46A9-8EC7-7DE6B2FC62E0}" dt="2024-08-25T21:53:35.164" v="2633" actId="1076"/>
          <ac:spMkLst>
            <pc:docMk/>
            <pc:sldMk cId="42078804" sldId="282"/>
            <ac:spMk id="38" creationId="{E63014AB-0DD3-286F-20F8-D24D1DE27D10}"/>
          </ac:spMkLst>
        </pc:spChg>
        <pc:spChg chg="add del">
          <ac:chgData name="Prabhash rathnayake" userId="873b1db0132bd45c" providerId="LiveId" clId="{6C841BA6-CAED-46A9-8EC7-7DE6B2FC62E0}" dt="2024-08-25T21:36:02.251" v="2296" actId="26606"/>
          <ac:spMkLst>
            <pc:docMk/>
            <pc:sldMk cId="42078804" sldId="282"/>
            <ac:spMk id="39" creationId="{53B021B3-DE93-4AB7-8A18-CF5F1CED88B8}"/>
          </ac:spMkLst>
        </pc:spChg>
        <pc:spChg chg="add del">
          <ac:chgData name="Prabhash rathnayake" userId="873b1db0132bd45c" providerId="LiveId" clId="{6C841BA6-CAED-46A9-8EC7-7DE6B2FC62E0}" dt="2024-08-25T21:36:02.251" v="2296" actId="26606"/>
          <ac:spMkLst>
            <pc:docMk/>
            <pc:sldMk cId="42078804" sldId="282"/>
            <ac:spMk id="41" creationId="{52D502E5-F6B4-4D58-B4AE-FC466FF15EE8}"/>
          </ac:spMkLst>
        </pc:spChg>
        <pc:spChg chg="add del">
          <ac:chgData name="Prabhash rathnayake" userId="873b1db0132bd45c" providerId="LiveId" clId="{6C841BA6-CAED-46A9-8EC7-7DE6B2FC62E0}" dt="2024-08-25T21:36:02.251" v="2296" actId="26606"/>
          <ac:spMkLst>
            <pc:docMk/>
            <pc:sldMk cId="42078804" sldId="282"/>
            <ac:spMk id="43" creationId="{9DECDBF4-02B6-4BB4-B65B-B8107AD6A9E8}"/>
          </ac:spMkLst>
        </pc:spChg>
        <pc:spChg chg="add del">
          <ac:chgData name="Prabhash rathnayake" userId="873b1db0132bd45c" providerId="LiveId" clId="{6C841BA6-CAED-46A9-8EC7-7DE6B2FC62E0}" dt="2024-08-25T21:36:50.531" v="2306" actId="26606"/>
          <ac:spMkLst>
            <pc:docMk/>
            <pc:sldMk cId="42078804" sldId="282"/>
            <ac:spMk id="45" creationId="{53B021B3-DE93-4AB7-8A18-CF5F1CED88B8}"/>
          </ac:spMkLst>
        </pc:spChg>
        <pc:spChg chg="add del">
          <ac:chgData name="Prabhash rathnayake" userId="873b1db0132bd45c" providerId="LiveId" clId="{6C841BA6-CAED-46A9-8EC7-7DE6B2FC62E0}" dt="2024-08-25T21:36:50.531" v="2306" actId="26606"/>
          <ac:spMkLst>
            <pc:docMk/>
            <pc:sldMk cId="42078804" sldId="282"/>
            <ac:spMk id="46" creationId="{52D502E5-F6B4-4D58-B4AE-FC466FF15EE8}"/>
          </ac:spMkLst>
        </pc:spChg>
        <pc:spChg chg="add del">
          <ac:chgData name="Prabhash rathnayake" userId="873b1db0132bd45c" providerId="LiveId" clId="{6C841BA6-CAED-46A9-8EC7-7DE6B2FC62E0}" dt="2024-08-25T21:36:50.531" v="2306" actId="26606"/>
          <ac:spMkLst>
            <pc:docMk/>
            <pc:sldMk cId="42078804" sldId="282"/>
            <ac:spMk id="47" creationId="{9DECDBF4-02B6-4BB4-B65B-B8107AD6A9E8}"/>
          </ac:spMkLst>
        </pc:spChg>
        <pc:spChg chg="add">
          <ac:chgData name="Prabhash rathnayake" userId="873b1db0132bd45c" providerId="LiveId" clId="{6C841BA6-CAED-46A9-8EC7-7DE6B2FC62E0}" dt="2024-08-25T21:36:50.531" v="2306" actId="26606"/>
          <ac:spMkLst>
            <pc:docMk/>
            <pc:sldMk cId="42078804" sldId="282"/>
            <ac:spMk id="52" creationId="{7301F447-EEF7-48F5-AF73-7566EE7F64AD}"/>
          </ac:spMkLst>
        </pc:spChg>
        <pc:spChg chg="add">
          <ac:chgData name="Prabhash rathnayake" userId="873b1db0132bd45c" providerId="LiveId" clId="{6C841BA6-CAED-46A9-8EC7-7DE6B2FC62E0}" dt="2024-08-25T21:36:50.531" v="2306" actId="26606"/>
          <ac:spMkLst>
            <pc:docMk/>
            <pc:sldMk cId="42078804" sldId="282"/>
            <ac:spMk id="54" creationId="{F7117410-A2A4-4085-9ADC-46744551DBDE}"/>
          </ac:spMkLst>
        </pc:spChg>
        <pc:spChg chg="add">
          <ac:chgData name="Prabhash rathnayake" userId="873b1db0132bd45c" providerId="LiveId" clId="{6C841BA6-CAED-46A9-8EC7-7DE6B2FC62E0}" dt="2024-08-25T21:36:50.531" v="2306" actId="26606"/>
          <ac:spMkLst>
            <pc:docMk/>
            <pc:sldMk cId="42078804" sldId="282"/>
            <ac:spMk id="56" creationId="{99F74EB5-E547-4FB4-95F5-BCC788F3C4A0}"/>
          </ac:spMkLst>
        </pc:spChg>
        <pc:graphicFrameChg chg="add del mod modGraphic">
          <ac:chgData name="Prabhash rathnayake" userId="873b1db0132bd45c" providerId="LiveId" clId="{6C841BA6-CAED-46A9-8EC7-7DE6B2FC62E0}" dt="2024-08-25T21:16:03.462" v="2257" actId="478"/>
          <ac:graphicFrameMkLst>
            <pc:docMk/>
            <pc:sldMk cId="42078804" sldId="282"/>
            <ac:graphicFrameMk id="4" creationId="{AD58D478-3CF8-BDD5-4A38-6CF3C4A961F7}"/>
          </ac:graphicFrameMkLst>
        </pc:graphicFrameChg>
        <pc:graphicFrameChg chg="add del mod modGraphic">
          <ac:chgData name="Prabhash rathnayake" userId="873b1db0132bd45c" providerId="LiveId" clId="{6C841BA6-CAED-46A9-8EC7-7DE6B2FC62E0}" dt="2024-08-25T21:35:55.055" v="2292" actId="478"/>
          <ac:graphicFrameMkLst>
            <pc:docMk/>
            <pc:sldMk cId="42078804" sldId="282"/>
            <ac:graphicFrameMk id="10" creationId="{D18A90DB-F9EA-8644-1213-C54A4820DB5A}"/>
          </ac:graphicFrameMkLst>
        </pc:graphicFrameChg>
        <pc:graphicFrameChg chg="add mod modGraphic">
          <ac:chgData name="Prabhash rathnayake" userId="873b1db0132bd45c" providerId="LiveId" clId="{6C841BA6-CAED-46A9-8EC7-7DE6B2FC62E0}" dt="2024-08-25T21:37:10.478" v="2313" actId="1076"/>
          <ac:graphicFrameMkLst>
            <pc:docMk/>
            <pc:sldMk cId="42078804" sldId="282"/>
            <ac:graphicFrameMk id="34" creationId="{11D22097-91BF-6277-7136-519EC1B81870}"/>
          </ac:graphicFrameMkLst>
        </pc:graphicFrameChg>
        <pc:graphicFrameChg chg="add mod">
          <ac:chgData name="Prabhash rathnayake" userId="873b1db0132bd45c" providerId="LiveId" clId="{6C841BA6-CAED-46A9-8EC7-7DE6B2FC62E0}" dt="2024-08-25T21:36:23.750" v="2301"/>
          <ac:graphicFrameMkLst>
            <pc:docMk/>
            <pc:sldMk cId="42078804" sldId="282"/>
            <ac:graphicFrameMk id="35" creationId="{E26EE759-F247-C707-C9A4-F37F1753493F}"/>
          </ac:graphicFrameMkLst>
        </pc:graphicFrameChg>
        <pc:graphicFrameChg chg="add mod modGraphic">
          <ac:chgData name="Prabhash rathnayake" userId="873b1db0132bd45c" providerId="LiveId" clId="{6C841BA6-CAED-46A9-8EC7-7DE6B2FC62E0}" dt="2024-08-25T23:24:35.881" v="4532" actId="207"/>
          <ac:graphicFrameMkLst>
            <pc:docMk/>
            <pc:sldMk cId="42078804" sldId="282"/>
            <ac:graphicFrameMk id="36" creationId="{2EF204D3-1745-B2EB-EB4C-C1412E03DBFE}"/>
          </ac:graphicFrameMkLst>
        </pc:graphicFrameChg>
        <pc:graphicFrameChg chg="add mod modGraphic">
          <ac:chgData name="Prabhash rathnayake" userId="873b1db0132bd45c" providerId="LiveId" clId="{6C841BA6-CAED-46A9-8EC7-7DE6B2FC62E0}" dt="2024-09-02T21:22:59.156" v="5002" actId="14100"/>
          <ac:graphicFrameMkLst>
            <pc:docMk/>
            <pc:sldMk cId="42078804" sldId="282"/>
            <ac:graphicFrameMk id="37" creationId="{712CB983-7AA3-9AEB-4174-680FA58EA0D6}"/>
          </ac:graphicFrameMkLst>
        </pc:graphicFrameChg>
        <pc:picChg chg="add del mod ord">
          <ac:chgData name="Prabhash rathnayake" userId="873b1db0132bd45c" providerId="LiveId" clId="{6C841BA6-CAED-46A9-8EC7-7DE6B2FC62E0}" dt="2024-08-25T21:34:41.784" v="2272" actId="478"/>
          <ac:picMkLst>
            <pc:docMk/>
            <pc:sldMk cId="42078804" sldId="282"/>
            <ac:picMk id="7" creationId="{7B038412-A44E-D2D2-C7B3-0E8C6E21A32D}"/>
          </ac:picMkLst>
        </pc:picChg>
      </pc:sldChg>
      <pc:sldChg chg="addSp delSp modSp add mod">
        <pc:chgData name="Prabhash rathnayake" userId="873b1db0132bd45c" providerId="LiveId" clId="{6C841BA6-CAED-46A9-8EC7-7DE6B2FC62E0}" dt="2024-09-03T00:54:29.077" v="5004" actId="1076"/>
        <pc:sldMkLst>
          <pc:docMk/>
          <pc:sldMk cId="3814521346" sldId="283"/>
        </pc:sldMkLst>
        <pc:spChg chg="mod">
          <ac:chgData name="Prabhash rathnayake" userId="873b1db0132bd45c" providerId="LiveId" clId="{6C841BA6-CAED-46A9-8EC7-7DE6B2FC62E0}" dt="2024-08-25T21:52:51.411" v="2626"/>
          <ac:spMkLst>
            <pc:docMk/>
            <pc:sldMk cId="3814521346" sldId="283"/>
            <ac:spMk id="2" creationId="{046B95A0-9C9B-9790-5E6F-E76EA9477E52}"/>
          </ac:spMkLst>
        </pc:spChg>
        <pc:spChg chg="add del mod">
          <ac:chgData name="Prabhash rathnayake" userId="873b1db0132bd45c" providerId="LiveId" clId="{6C841BA6-CAED-46A9-8EC7-7DE6B2FC62E0}" dt="2024-08-25T21:41:46.447" v="2352"/>
          <ac:spMkLst>
            <pc:docMk/>
            <pc:sldMk cId="3814521346" sldId="283"/>
            <ac:spMk id="4" creationId="{93D1F094-EADB-5132-C6D7-67E6FC2AB0AC}"/>
          </ac:spMkLst>
        </pc:spChg>
        <pc:spChg chg="add mod">
          <ac:chgData name="Prabhash rathnayake" userId="873b1db0132bd45c" providerId="LiveId" clId="{6C841BA6-CAED-46A9-8EC7-7DE6B2FC62E0}" dt="2024-08-25T22:05:38.336" v="3239" actId="1076"/>
          <ac:spMkLst>
            <pc:docMk/>
            <pc:sldMk cId="3814521346" sldId="283"/>
            <ac:spMk id="8" creationId="{ACA5DCDB-F6B6-AD73-C955-B764264226C9}"/>
          </ac:spMkLst>
        </pc:spChg>
        <pc:spChg chg="add del">
          <ac:chgData name="Prabhash rathnayake" userId="873b1db0132bd45c" providerId="LiveId" clId="{6C841BA6-CAED-46A9-8EC7-7DE6B2FC62E0}" dt="2024-08-25T21:42:08.705" v="2361" actId="26606"/>
          <ac:spMkLst>
            <pc:docMk/>
            <pc:sldMk cId="3814521346" sldId="283"/>
            <ac:spMk id="52" creationId="{7301F447-EEF7-48F5-AF73-7566EE7F64AD}"/>
          </ac:spMkLst>
        </pc:spChg>
        <pc:spChg chg="add del">
          <ac:chgData name="Prabhash rathnayake" userId="873b1db0132bd45c" providerId="LiveId" clId="{6C841BA6-CAED-46A9-8EC7-7DE6B2FC62E0}" dt="2024-08-25T21:42:08.705" v="2361" actId="26606"/>
          <ac:spMkLst>
            <pc:docMk/>
            <pc:sldMk cId="3814521346" sldId="283"/>
            <ac:spMk id="54" creationId="{F7117410-A2A4-4085-9ADC-46744551DBDE}"/>
          </ac:spMkLst>
        </pc:spChg>
        <pc:spChg chg="add del">
          <ac:chgData name="Prabhash rathnayake" userId="873b1db0132bd45c" providerId="LiveId" clId="{6C841BA6-CAED-46A9-8EC7-7DE6B2FC62E0}" dt="2024-08-25T21:42:08.705" v="2361" actId="26606"/>
          <ac:spMkLst>
            <pc:docMk/>
            <pc:sldMk cId="3814521346" sldId="283"/>
            <ac:spMk id="56" creationId="{99F74EB5-E547-4FB4-95F5-BCC788F3C4A0}"/>
          </ac:spMkLst>
        </pc:spChg>
        <pc:spChg chg="add del">
          <ac:chgData name="Prabhash rathnayake" userId="873b1db0132bd45c" providerId="LiveId" clId="{6C841BA6-CAED-46A9-8EC7-7DE6B2FC62E0}" dt="2024-08-25T21:42:08.680" v="2360" actId="26606"/>
          <ac:spMkLst>
            <pc:docMk/>
            <pc:sldMk cId="3814521346" sldId="283"/>
            <ac:spMk id="58" creationId="{53B021B3-DE93-4AB7-8A18-CF5F1CED88B8}"/>
          </ac:spMkLst>
        </pc:spChg>
        <pc:spChg chg="add del">
          <ac:chgData name="Prabhash rathnayake" userId="873b1db0132bd45c" providerId="LiveId" clId="{6C841BA6-CAED-46A9-8EC7-7DE6B2FC62E0}" dt="2024-08-25T21:42:08.680" v="2360" actId="26606"/>
          <ac:spMkLst>
            <pc:docMk/>
            <pc:sldMk cId="3814521346" sldId="283"/>
            <ac:spMk id="59" creationId="{52D502E5-F6B4-4D58-B4AE-FC466FF15EE8}"/>
          </ac:spMkLst>
        </pc:spChg>
        <pc:spChg chg="add del">
          <ac:chgData name="Prabhash rathnayake" userId="873b1db0132bd45c" providerId="LiveId" clId="{6C841BA6-CAED-46A9-8EC7-7DE6B2FC62E0}" dt="2024-08-25T21:42:08.680" v="2360" actId="26606"/>
          <ac:spMkLst>
            <pc:docMk/>
            <pc:sldMk cId="3814521346" sldId="283"/>
            <ac:spMk id="60" creationId="{9DECDBF4-02B6-4BB4-B65B-B8107AD6A9E8}"/>
          </ac:spMkLst>
        </pc:spChg>
        <pc:spChg chg="add del">
          <ac:chgData name="Prabhash rathnayake" userId="873b1db0132bd45c" providerId="LiveId" clId="{6C841BA6-CAED-46A9-8EC7-7DE6B2FC62E0}" dt="2024-08-25T21:42:04.147" v="2356" actId="26606"/>
          <ac:spMkLst>
            <pc:docMk/>
            <pc:sldMk cId="3814521346" sldId="283"/>
            <ac:spMk id="61" creationId="{7301F447-EEF7-48F5-AF73-7566EE7F64AD}"/>
          </ac:spMkLst>
        </pc:spChg>
        <pc:spChg chg="add">
          <ac:chgData name="Prabhash rathnayake" userId="873b1db0132bd45c" providerId="LiveId" clId="{6C841BA6-CAED-46A9-8EC7-7DE6B2FC62E0}" dt="2024-08-25T21:42:08.705" v="2361" actId="26606"/>
          <ac:spMkLst>
            <pc:docMk/>
            <pc:sldMk cId="3814521346" sldId="283"/>
            <ac:spMk id="62" creationId="{53B021B3-DE93-4AB7-8A18-CF5F1CED88B8}"/>
          </ac:spMkLst>
        </pc:spChg>
        <pc:spChg chg="add del">
          <ac:chgData name="Prabhash rathnayake" userId="873b1db0132bd45c" providerId="LiveId" clId="{6C841BA6-CAED-46A9-8EC7-7DE6B2FC62E0}" dt="2024-08-25T21:42:04.147" v="2356" actId="26606"/>
          <ac:spMkLst>
            <pc:docMk/>
            <pc:sldMk cId="3814521346" sldId="283"/>
            <ac:spMk id="63" creationId="{F7117410-A2A4-4085-9ADC-46744551DBDE}"/>
          </ac:spMkLst>
        </pc:spChg>
        <pc:spChg chg="add">
          <ac:chgData name="Prabhash rathnayake" userId="873b1db0132bd45c" providerId="LiveId" clId="{6C841BA6-CAED-46A9-8EC7-7DE6B2FC62E0}" dt="2024-08-25T21:42:08.705" v="2361" actId="26606"/>
          <ac:spMkLst>
            <pc:docMk/>
            <pc:sldMk cId="3814521346" sldId="283"/>
            <ac:spMk id="64" creationId="{52D502E5-F6B4-4D58-B4AE-FC466FF15EE8}"/>
          </ac:spMkLst>
        </pc:spChg>
        <pc:spChg chg="add del">
          <ac:chgData name="Prabhash rathnayake" userId="873b1db0132bd45c" providerId="LiveId" clId="{6C841BA6-CAED-46A9-8EC7-7DE6B2FC62E0}" dt="2024-08-25T21:42:04.147" v="2356" actId="26606"/>
          <ac:spMkLst>
            <pc:docMk/>
            <pc:sldMk cId="3814521346" sldId="283"/>
            <ac:spMk id="65" creationId="{99F74EB5-E547-4FB4-95F5-BCC788F3C4A0}"/>
          </ac:spMkLst>
        </pc:spChg>
        <pc:spChg chg="add">
          <ac:chgData name="Prabhash rathnayake" userId="873b1db0132bd45c" providerId="LiveId" clId="{6C841BA6-CAED-46A9-8EC7-7DE6B2FC62E0}" dt="2024-08-25T21:42:08.705" v="2361" actId="26606"/>
          <ac:spMkLst>
            <pc:docMk/>
            <pc:sldMk cId="3814521346" sldId="283"/>
            <ac:spMk id="66" creationId="{9DECDBF4-02B6-4BB4-B65B-B8107AD6A9E8}"/>
          </ac:spMkLst>
        </pc:spChg>
        <pc:spChg chg="add del">
          <ac:chgData name="Prabhash rathnayake" userId="873b1db0132bd45c" providerId="LiveId" clId="{6C841BA6-CAED-46A9-8EC7-7DE6B2FC62E0}" dt="2024-08-25T21:42:05.569" v="2358" actId="26606"/>
          <ac:spMkLst>
            <pc:docMk/>
            <pc:sldMk cId="3814521346" sldId="283"/>
            <ac:spMk id="67" creationId="{8A94871E-96FC-4ADE-815B-41A636E34F1A}"/>
          </ac:spMkLst>
        </pc:spChg>
        <pc:spChg chg="add del">
          <ac:chgData name="Prabhash rathnayake" userId="873b1db0132bd45c" providerId="LiveId" clId="{6C841BA6-CAED-46A9-8EC7-7DE6B2FC62E0}" dt="2024-08-25T21:42:05.569" v="2358" actId="26606"/>
          <ac:spMkLst>
            <pc:docMk/>
            <pc:sldMk cId="3814521346" sldId="283"/>
            <ac:spMk id="68" creationId="{3FCFB1DE-0B7E-48CC-BA90-B2AB0889F9D6}"/>
          </ac:spMkLst>
        </pc:spChg>
        <pc:graphicFrameChg chg="add mod modGraphic">
          <ac:chgData name="Prabhash rathnayake" userId="873b1db0132bd45c" providerId="LiveId" clId="{6C841BA6-CAED-46A9-8EC7-7DE6B2FC62E0}" dt="2024-08-25T21:43:26.014" v="2391" actId="14734"/>
          <ac:graphicFrameMkLst>
            <pc:docMk/>
            <pc:sldMk cId="3814521346" sldId="283"/>
            <ac:graphicFrameMk id="5" creationId="{94C86EBC-6D75-2470-2F0E-218F1C349851}"/>
          </ac:graphicFrameMkLst>
        </pc:graphicFrameChg>
        <pc:graphicFrameChg chg="add mod modGraphic">
          <ac:chgData name="Prabhash rathnayake" userId="873b1db0132bd45c" providerId="LiveId" clId="{6C841BA6-CAED-46A9-8EC7-7DE6B2FC62E0}" dt="2024-08-25T23:25:00.835" v="4533" actId="207"/>
          <ac:graphicFrameMkLst>
            <pc:docMk/>
            <pc:sldMk cId="3814521346" sldId="283"/>
            <ac:graphicFrameMk id="6" creationId="{8946628B-13CA-A812-6CC9-5A0E2A5A85A9}"/>
          </ac:graphicFrameMkLst>
        </pc:graphicFrameChg>
        <pc:graphicFrameChg chg="add mod modGraphic">
          <ac:chgData name="Prabhash rathnayake" userId="873b1db0132bd45c" providerId="LiveId" clId="{6C841BA6-CAED-46A9-8EC7-7DE6B2FC62E0}" dt="2024-09-03T00:54:29.077" v="5004" actId="1076"/>
          <ac:graphicFrameMkLst>
            <pc:docMk/>
            <pc:sldMk cId="3814521346" sldId="283"/>
            <ac:graphicFrameMk id="7" creationId="{DCC5DAD9-1ED0-B9A9-C250-EAABE095AC21}"/>
          </ac:graphicFrameMkLst>
        </pc:graphicFrameChg>
        <pc:graphicFrameChg chg="del">
          <ac:chgData name="Prabhash rathnayake" userId="873b1db0132bd45c" providerId="LiveId" clId="{6C841BA6-CAED-46A9-8EC7-7DE6B2FC62E0}" dt="2024-08-25T21:41:45.040" v="2351" actId="478"/>
          <ac:graphicFrameMkLst>
            <pc:docMk/>
            <pc:sldMk cId="3814521346" sldId="283"/>
            <ac:graphicFrameMk id="34" creationId="{11D22097-91BF-6277-7136-519EC1B81870}"/>
          </ac:graphicFrameMkLst>
        </pc:graphicFrameChg>
        <pc:graphicFrameChg chg="del">
          <ac:chgData name="Prabhash rathnayake" userId="873b1db0132bd45c" providerId="LiveId" clId="{6C841BA6-CAED-46A9-8EC7-7DE6B2FC62E0}" dt="2024-08-25T21:41:56.558" v="2354" actId="478"/>
          <ac:graphicFrameMkLst>
            <pc:docMk/>
            <pc:sldMk cId="3814521346" sldId="283"/>
            <ac:graphicFrameMk id="36" creationId="{2EF204D3-1745-B2EB-EB4C-C1412E03DBFE}"/>
          </ac:graphicFrameMkLst>
        </pc:graphicFrameChg>
      </pc:sldChg>
      <pc:sldChg chg="new del">
        <pc:chgData name="Prabhash rathnayake" userId="873b1db0132bd45c" providerId="LiveId" clId="{6C841BA6-CAED-46A9-8EC7-7DE6B2FC62E0}" dt="2024-08-25T21:47:53.755" v="2416" actId="47"/>
        <pc:sldMkLst>
          <pc:docMk/>
          <pc:sldMk cId="3633663102" sldId="284"/>
        </pc:sldMkLst>
      </pc:sldChg>
      <pc:sldChg chg="addSp delSp modSp add mod">
        <pc:chgData name="Prabhash rathnayake" userId="873b1db0132bd45c" providerId="LiveId" clId="{6C841BA6-CAED-46A9-8EC7-7DE6B2FC62E0}" dt="2024-08-29T15:15:46.164" v="4924" actId="20577"/>
        <pc:sldMkLst>
          <pc:docMk/>
          <pc:sldMk cId="940641067" sldId="285"/>
        </pc:sldMkLst>
        <pc:spChg chg="mod">
          <ac:chgData name="Prabhash rathnayake" userId="873b1db0132bd45c" providerId="LiveId" clId="{6C841BA6-CAED-46A9-8EC7-7DE6B2FC62E0}" dt="2024-08-29T15:15:46.164" v="4924" actId="20577"/>
          <ac:spMkLst>
            <pc:docMk/>
            <pc:sldMk cId="940641067" sldId="285"/>
            <ac:spMk id="2" creationId="{046B95A0-9C9B-9790-5E6F-E76EA9477E52}"/>
          </ac:spMkLst>
        </pc:spChg>
        <pc:spChg chg="add del mod">
          <ac:chgData name="Prabhash rathnayake" userId="873b1db0132bd45c" providerId="LiveId" clId="{6C841BA6-CAED-46A9-8EC7-7DE6B2FC62E0}" dt="2024-08-25T21:49:02.314" v="2428"/>
          <ac:spMkLst>
            <pc:docMk/>
            <pc:sldMk cId="940641067" sldId="285"/>
            <ac:spMk id="4" creationId="{F2301801-E794-23C5-3ABD-F8E4AAFFE470}"/>
          </ac:spMkLst>
        </pc:spChg>
        <pc:spChg chg="add del mod">
          <ac:chgData name="Prabhash rathnayake" userId="873b1db0132bd45c" providerId="LiveId" clId="{6C841BA6-CAED-46A9-8EC7-7DE6B2FC62E0}" dt="2024-08-25T21:54:00.453" v="2646" actId="478"/>
          <ac:spMkLst>
            <pc:docMk/>
            <pc:sldMk cId="940641067" sldId="285"/>
            <ac:spMk id="10" creationId="{7230D2F0-F90B-E3FA-CA91-A2F688C7F21D}"/>
          </ac:spMkLst>
        </pc:spChg>
        <pc:spChg chg="add del mod">
          <ac:chgData name="Prabhash rathnayake" userId="873b1db0132bd45c" providerId="LiveId" clId="{6C841BA6-CAED-46A9-8EC7-7DE6B2FC62E0}" dt="2024-08-25T21:53:56.747" v="2643" actId="478"/>
          <ac:spMkLst>
            <pc:docMk/>
            <pc:sldMk cId="940641067" sldId="285"/>
            <ac:spMk id="12" creationId="{D41E8512-6878-C7E9-2EBE-D4E311CB68DF}"/>
          </ac:spMkLst>
        </pc:spChg>
        <pc:spChg chg="add mod">
          <ac:chgData name="Prabhash rathnayake" userId="873b1db0132bd45c" providerId="LiveId" clId="{6C841BA6-CAED-46A9-8EC7-7DE6B2FC62E0}" dt="2024-08-25T23:20:24.391" v="4502" actId="26606"/>
          <ac:spMkLst>
            <pc:docMk/>
            <pc:sldMk cId="940641067" sldId="285"/>
            <ac:spMk id="14" creationId="{43737F70-CC74-DC96-51EB-0B6F6605120D}"/>
          </ac:spMkLst>
        </pc:spChg>
        <pc:spChg chg="del">
          <ac:chgData name="Prabhash rathnayake" userId="873b1db0132bd45c" providerId="LiveId" clId="{6C841BA6-CAED-46A9-8EC7-7DE6B2FC62E0}" dt="2024-08-25T21:55:06.056" v="2649" actId="26606"/>
          <ac:spMkLst>
            <pc:docMk/>
            <pc:sldMk cId="940641067" sldId="285"/>
            <ac:spMk id="62" creationId="{53B021B3-DE93-4AB7-8A18-CF5F1CED88B8}"/>
          </ac:spMkLst>
        </pc:spChg>
        <pc:spChg chg="del">
          <ac:chgData name="Prabhash rathnayake" userId="873b1db0132bd45c" providerId="LiveId" clId="{6C841BA6-CAED-46A9-8EC7-7DE6B2FC62E0}" dt="2024-08-25T21:55:06.056" v="2649" actId="26606"/>
          <ac:spMkLst>
            <pc:docMk/>
            <pc:sldMk cId="940641067" sldId="285"/>
            <ac:spMk id="64" creationId="{52D502E5-F6B4-4D58-B4AE-FC466FF15EE8}"/>
          </ac:spMkLst>
        </pc:spChg>
        <pc:spChg chg="del">
          <ac:chgData name="Prabhash rathnayake" userId="873b1db0132bd45c" providerId="LiveId" clId="{6C841BA6-CAED-46A9-8EC7-7DE6B2FC62E0}" dt="2024-08-25T21:55:06.056" v="2649" actId="26606"/>
          <ac:spMkLst>
            <pc:docMk/>
            <pc:sldMk cId="940641067" sldId="285"/>
            <ac:spMk id="66" creationId="{9DECDBF4-02B6-4BB4-B65B-B8107AD6A9E8}"/>
          </ac:spMkLst>
        </pc:spChg>
        <pc:spChg chg="add del">
          <ac:chgData name="Prabhash rathnayake" userId="873b1db0132bd45c" providerId="LiveId" clId="{6C841BA6-CAED-46A9-8EC7-7DE6B2FC62E0}" dt="2024-08-25T23:20:24.391" v="4502" actId="26606"/>
          <ac:spMkLst>
            <pc:docMk/>
            <pc:sldMk cId="940641067" sldId="285"/>
            <ac:spMk id="71" creationId="{BCED4D40-4B67-4331-AC48-79B82B4A47D8}"/>
          </ac:spMkLst>
        </pc:spChg>
        <pc:spChg chg="add del">
          <ac:chgData name="Prabhash rathnayake" userId="873b1db0132bd45c" providerId="LiveId" clId="{6C841BA6-CAED-46A9-8EC7-7DE6B2FC62E0}" dt="2024-08-25T23:20:24.391" v="4502" actId="26606"/>
          <ac:spMkLst>
            <pc:docMk/>
            <pc:sldMk cId="940641067" sldId="285"/>
            <ac:spMk id="73" creationId="{670CEDEF-4F34-412E-84EE-329C1E936AF5}"/>
          </ac:spMkLst>
        </pc:spChg>
        <pc:spChg chg="add del">
          <ac:chgData name="Prabhash rathnayake" userId="873b1db0132bd45c" providerId="LiveId" clId="{6C841BA6-CAED-46A9-8EC7-7DE6B2FC62E0}" dt="2024-08-25T23:20:24.391" v="4502" actId="26606"/>
          <ac:spMkLst>
            <pc:docMk/>
            <pc:sldMk cId="940641067" sldId="285"/>
            <ac:spMk id="78" creationId="{2550BE34-C2B8-49B8-8519-67A8CAD51AE9}"/>
          </ac:spMkLst>
        </pc:spChg>
        <pc:spChg chg="add del">
          <ac:chgData name="Prabhash rathnayake" userId="873b1db0132bd45c" providerId="LiveId" clId="{6C841BA6-CAED-46A9-8EC7-7DE6B2FC62E0}" dt="2024-08-25T23:20:24.391" v="4502" actId="26606"/>
          <ac:spMkLst>
            <pc:docMk/>
            <pc:sldMk cId="940641067" sldId="285"/>
            <ac:spMk id="80" creationId="{A7457DD9-5A45-400A-AB4B-4B4EDECA25F1}"/>
          </ac:spMkLst>
        </pc:spChg>
        <pc:spChg chg="add del">
          <ac:chgData name="Prabhash rathnayake" userId="873b1db0132bd45c" providerId="LiveId" clId="{6C841BA6-CAED-46A9-8EC7-7DE6B2FC62E0}" dt="2024-08-25T23:20:24.391" v="4502" actId="26606"/>
          <ac:spMkLst>
            <pc:docMk/>
            <pc:sldMk cId="940641067" sldId="285"/>
            <ac:spMk id="82" creationId="{441CF7D6-A660-431A-B0BB-140A0D5556B6}"/>
          </ac:spMkLst>
        </pc:spChg>
        <pc:spChg chg="add del">
          <ac:chgData name="Prabhash rathnayake" userId="873b1db0132bd45c" providerId="LiveId" clId="{6C841BA6-CAED-46A9-8EC7-7DE6B2FC62E0}" dt="2024-08-25T23:20:24.391" v="4502" actId="26606"/>
          <ac:spMkLst>
            <pc:docMk/>
            <pc:sldMk cId="940641067" sldId="285"/>
            <ac:spMk id="84" creationId="{0570A85B-3810-4F95-97B0-CBF4CCDB381C}"/>
          </ac:spMkLst>
        </pc:spChg>
        <pc:graphicFrameChg chg="del">
          <ac:chgData name="Prabhash rathnayake" userId="873b1db0132bd45c" providerId="LiveId" clId="{6C841BA6-CAED-46A9-8EC7-7DE6B2FC62E0}" dt="2024-08-25T21:48:02.344" v="2417" actId="478"/>
          <ac:graphicFrameMkLst>
            <pc:docMk/>
            <pc:sldMk cId="940641067" sldId="285"/>
            <ac:graphicFrameMk id="5" creationId="{94C86EBC-6D75-2470-2F0E-218F1C349851}"/>
          </ac:graphicFrameMkLst>
        </pc:graphicFrameChg>
        <pc:graphicFrameChg chg="del">
          <ac:chgData name="Prabhash rathnayake" userId="873b1db0132bd45c" providerId="LiveId" clId="{6C841BA6-CAED-46A9-8EC7-7DE6B2FC62E0}" dt="2024-08-25T21:49:06.941" v="2430" actId="478"/>
          <ac:graphicFrameMkLst>
            <pc:docMk/>
            <pc:sldMk cId="940641067" sldId="285"/>
            <ac:graphicFrameMk id="6" creationId="{8946628B-13CA-A812-6CC9-5A0E2A5A85A9}"/>
          </ac:graphicFrameMkLst>
        </pc:graphicFrameChg>
        <pc:graphicFrameChg chg="add del mod modGraphic">
          <ac:chgData name="Prabhash rathnayake" userId="873b1db0132bd45c" providerId="LiveId" clId="{6C841BA6-CAED-46A9-8EC7-7DE6B2FC62E0}" dt="2024-08-25T21:53:54.674" v="2642" actId="478"/>
          <ac:graphicFrameMkLst>
            <pc:docMk/>
            <pc:sldMk cId="940641067" sldId="285"/>
            <ac:graphicFrameMk id="7" creationId="{72118B0A-A265-5EDA-4DF3-795C1D44CB41}"/>
          </ac:graphicFrameMkLst>
        </pc:graphicFrameChg>
        <pc:graphicFrameChg chg="add del mod modGraphic">
          <ac:chgData name="Prabhash rathnayake" userId="873b1db0132bd45c" providerId="LiveId" clId="{6C841BA6-CAED-46A9-8EC7-7DE6B2FC62E0}" dt="2024-08-25T21:53:59.147" v="2645" actId="478"/>
          <ac:graphicFrameMkLst>
            <pc:docMk/>
            <pc:sldMk cId="940641067" sldId="285"/>
            <ac:graphicFrameMk id="8" creationId="{18B9A0E4-1236-45DB-6742-6B85483B9265}"/>
          </ac:graphicFrameMkLst>
        </pc:graphicFrameChg>
        <pc:graphicFrameChg chg="add mod ord modGraphic">
          <ac:chgData name="Prabhash rathnayake" userId="873b1db0132bd45c" providerId="LiveId" clId="{6C841BA6-CAED-46A9-8EC7-7DE6B2FC62E0}" dt="2024-08-28T19:49:03.478" v="4719"/>
          <ac:graphicFrameMkLst>
            <pc:docMk/>
            <pc:sldMk cId="940641067" sldId="285"/>
            <ac:graphicFrameMk id="13" creationId="{830D0AEE-19CB-E105-453E-533195EE9078}"/>
          </ac:graphicFrameMkLst>
        </pc:graphicFrameChg>
        <pc:graphicFrameChg chg="add mod modGraphic">
          <ac:chgData name="Prabhash rathnayake" userId="873b1db0132bd45c" providerId="LiveId" clId="{6C841BA6-CAED-46A9-8EC7-7DE6B2FC62E0}" dt="2024-08-25T21:56:35.323" v="2667" actId="1076"/>
          <ac:graphicFrameMkLst>
            <pc:docMk/>
            <pc:sldMk cId="940641067" sldId="285"/>
            <ac:graphicFrameMk id="15" creationId="{9763E4C0-019C-D650-C1A1-95BCF118DF3F}"/>
          </ac:graphicFrameMkLst>
        </pc:graphicFrameChg>
        <pc:graphicFrameChg chg="add del mod">
          <ac:chgData name="Prabhash rathnayake" userId="873b1db0132bd45c" providerId="LiveId" clId="{6C841BA6-CAED-46A9-8EC7-7DE6B2FC62E0}" dt="2024-08-25T21:59:50.991" v="2973" actId="478"/>
          <ac:graphicFrameMkLst>
            <pc:docMk/>
            <pc:sldMk cId="940641067" sldId="285"/>
            <ac:graphicFrameMk id="16" creationId="{3A07BA17-8233-8779-9900-642E72AF8BFC}"/>
          </ac:graphicFrameMkLst>
        </pc:graphicFrameChg>
        <pc:graphicFrameChg chg="add mod">
          <ac:chgData name="Prabhash rathnayake" userId="873b1db0132bd45c" providerId="LiveId" clId="{6C841BA6-CAED-46A9-8EC7-7DE6B2FC62E0}" dt="2024-08-25T23:20:46.780" v="4505"/>
          <ac:graphicFrameMkLst>
            <pc:docMk/>
            <pc:sldMk cId="940641067" sldId="285"/>
            <ac:graphicFrameMk id="17" creationId="{45D45F98-A8C1-255E-26FE-61AC8CF76D8B}"/>
          </ac:graphicFrameMkLst>
        </pc:graphicFrameChg>
      </pc:sldChg>
      <pc:sldChg chg="addSp delSp modSp new mod setBg">
        <pc:chgData name="Prabhash rathnayake" userId="873b1db0132bd45c" providerId="LiveId" clId="{6C841BA6-CAED-46A9-8EC7-7DE6B2FC62E0}" dt="2024-08-25T22:21:54.781" v="3547" actId="1076"/>
        <pc:sldMkLst>
          <pc:docMk/>
          <pc:sldMk cId="127343517" sldId="286"/>
        </pc:sldMkLst>
        <pc:spChg chg="add del">
          <ac:chgData name="Prabhash rathnayake" userId="873b1db0132bd45c" providerId="LiveId" clId="{6C841BA6-CAED-46A9-8EC7-7DE6B2FC62E0}" dt="2024-08-25T22:11:54.004" v="3404" actId="26606"/>
          <ac:spMkLst>
            <pc:docMk/>
            <pc:sldMk cId="127343517" sldId="286"/>
            <ac:spMk id="2" creationId="{A60B17C5-CEF6-029E-5187-42F1D54CCE19}"/>
          </ac:spMkLst>
        </pc:spChg>
        <pc:spChg chg="del">
          <ac:chgData name="Prabhash rathnayake" userId="873b1db0132bd45c" providerId="LiveId" clId="{6C841BA6-CAED-46A9-8EC7-7DE6B2FC62E0}" dt="2024-08-25T22:11:42.845" v="3398"/>
          <ac:spMkLst>
            <pc:docMk/>
            <pc:sldMk cId="127343517" sldId="286"/>
            <ac:spMk id="3" creationId="{AF104B1D-A65D-6BD0-DD12-D5DCA3DA487B}"/>
          </ac:spMkLst>
        </pc:spChg>
        <pc:spChg chg="add del mod ord">
          <ac:chgData name="Prabhash rathnayake" userId="873b1db0132bd45c" providerId="LiveId" clId="{6C841BA6-CAED-46A9-8EC7-7DE6B2FC62E0}" dt="2024-08-25T22:12:05.878" v="3405" actId="478"/>
          <ac:spMkLst>
            <pc:docMk/>
            <pc:sldMk cId="127343517" sldId="286"/>
            <ac:spMk id="4" creationId="{EDFD1AF1-9BEE-619B-B14E-9FDF17BD4469}"/>
          </ac:spMkLst>
        </pc:spChg>
        <pc:spChg chg="add del mod">
          <ac:chgData name="Prabhash rathnayake" userId="873b1db0132bd45c" providerId="LiveId" clId="{6C841BA6-CAED-46A9-8EC7-7DE6B2FC62E0}" dt="2024-08-25T22:12:18.903" v="3407"/>
          <ac:spMkLst>
            <pc:docMk/>
            <pc:sldMk cId="127343517" sldId="286"/>
            <ac:spMk id="5" creationId="{7A0CFD33-5042-FC42-EB33-190AD15A56BC}"/>
          </ac:spMkLst>
        </pc:spChg>
        <pc:spChg chg="add del mod">
          <ac:chgData name="Prabhash rathnayake" userId="873b1db0132bd45c" providerId="LiveId" clId="{6C841BA6-CAED-46A9-8EC7-7DE6B2FC62E0}" dt="2024-08-25T22:20:37.411" v="3531" actId="1076"/>
          <ac:spMkLst>
            <pc:docMk/>
            <pc:sldMk cId="127343517" sldId="286"/>
            <ac:spMk id="9" creationId="{F9C1209D-C3F1-3D3B-762C-7771B16C0FE2}"/>
          </ac:spMkLst>
        </pc:spChg>
        <pc:spChg chg="add mod">
          <ac:chgData name="Prabhash rathnayake" userId="873b1db0132bd45c" providerId="LiveId" clId="{6C841BA6-CAED-46A9-8EC7-7DE6B2FC62E0}" dt="2024-08-25T22:20:28.486" v="3526" actId="1076"/>
          <ac:spMkLst>
            <pc:docMk/>
            <pc:sldMk cId="127343517" sldId="286"/>
            <ac:spMk id="12" creationId="{D9997525-467E-85DC-EBA9-231A3E7D51AB}"/>
          </ac:spMkLst>
        </pc:spChg>
        <pc:spChg chg="add mod">
          <ac:chgData name="Prabhash rathnayake" userId="873b1db0132bd45c" providerId="LiveId" clId="{6C841BA6-CAED-46A9-8EC7-7DE6B2FC62E0}" dt="2024-08-25T22:20:39.778" v="3532" actId="1076"/>
          <ac:spMkLst>
            <pc:docMk/>
            <pc:sldMk cId="127343517" sldId="286"/>
            <ac:spMk id="16" creationId="{9890F0D1-388D-CB97-ED93-74CCB4A8E021}"/>
          </ac:spMkLst>
        </pc:spChg>
        <pc:spChg chg="add mod">
          <ac:chgData name="Prabhash rathnayake" userId="873b1db0132bd45c" providerId="LiveId" clId="{6C841BA6-CAED-46A9-8EC7-7DE6B2FC62E0}" dt="2024-08-25T22:21:52.687" v="3546" actId="1076"/>
          <ac:spMkLst>
            <pc:docMk/>
            <pc:sldMk cId="127343517" sldId="286"/>
            <ac:spMk id="18" creationId="{94063158-F591-3D36-E06E-45229D5AC3D9}"/>
          </ac:spMkLst>
        </pc:spChg>
        <pc:spChg chg="add del">
          <ac:chgData name="Prabhash rathnayake" userId="873b1db0132bd45c" providerId="LiveId" clId="{6C841BA6-CAED-46A9-8EC7-7DE6B2FC62E0}" dt="2024-08-25T22:12:37.513" v="3414" actId="26606"/>
          <ac:spMkLst>
            <pc:docMk/>
            <pc:sldMk cId="127343517" sldId="286"/>
            <ac:spMk id="10244" creationId="{42A4FC2C-047E-45A5-965D-8E1E3BF09BC6}"/>
          </ac:spMkLst>
        </pc:spChg>
        <pc:spChg chg="add del">
          <ac:chgData name="Prabhash rathnayake" userId="873b1db0132bd45c" providerId="LiveId" clId="{6C841BA6-CAED-46A9-8EC7-7DE6B2FC62E0}" dt="2024-08-25T22:11:53.226" v="3403" actId="26606"/>
          <ac:spMkLst>
            <pc:docMk/>
            <pc:sldMk cId="127343517" sldId="286"/>
            <ac:spMk id="10246" creationId="{BA8676F4-6C74-B920-2556-0A96BA4591F9}"/>
          </ac:spMkLst>
        </pc:spChg>
        <pc:spChg chg="add del">
          <ac:chgData name="Prabhash rathnayake" userId="873b1db0132bd45c" providerId="LiveId" clId="{6C841BA6-CAED-46A9-8EC7-7DE6B2FC62E0}" dt="2024-08-25T22:11:51.858" v="3401" actId="26606"/>
          <ac:spMkLst>
            <pc:docMk/>
            <pc:sldMk cId="127343517" sldId="286"/>
            <ac:spMk id="10247" creationId="{42A4FC2C-047E-45A5-965D-8E1E3BF09BC6}"/>
          </ac:spMkLst>
        </pc:spChg>
        <pc:spChg chg="add del">
          <ac:chgData name="Prabhash rathnayake" userId="873b1db0132bd45c" providerId="LiveId" clId="{6C841BA6-CAED-46A9-8EC7-7DE6B2FC62E0}" dt="2024-08-25T22:12:37.513" v="3414" actId="26606"/>
          <ac:spMkLst>
            <pc:docMk/>
            <pc:sldMk cId="127343517" sldId="286"/>
            <ac:spMk id="10248" creationId="{40FC42DC-A12A-8B38-F602-76D28FFD5F5B}"/>
          </ac:spMkLst>
        </pc:spChg>
        <pc:spChg chg="add del">
          <ac:chgData name="Prabhash rathnayake" userId="873b1db0132bd45c" providerId="LiveId" clId="{6C841BA6-CAED-46A9-8EC7-7DE6B2FC62E0}" dt="2024-08-25T22:11:53.226" v="3403" actId="26606"/>
          <ac:spMkLst>
            <pc:docMk/>
            <pc:sldMk cId="127343517" sldId="286"/>
            <ac:spMk id="10249" creationId="{84ECDE7A-6944-466D-8FFE-149A29BA6BAE}"/>
          </ac:spMkLst>
        </pc:spChg>
        <pc:spChg chg="add del">
          <ac:chgData name="Prabhash rathnayake" userId="873b1db0132bd45c" providerId="LiveId" clId="{6C841BA6-CAED-46A9-8EC7-7DE6B2FC62E0}" dt="2024-08-25T22:11:53.226" v="3403" actId="26606"/>
          <ac:spMkLst>
            <pc:docMk/>
            <pc:sldMk cId="127343517" sldId="286"/>
            <ac:spMk id="10250" creationId="{A60B17C5-CEF6-029E-5187-42F1D54CCE19}"/>
          </ac:spMkLst>
        </pc:spChg>
        <pc:spChg chg="add del">
          <ac:chgData name="Prabhash rathnayake" userId="873b1db0132bd45c" providerId="LiveId" clId="{6C841BA6-CAED-46A9-8EC7-7DE6B2FC62E0}" dt="2024-08-25T22:11:53.226" v="3403" actId="26606"/>
          <ac:spMkLst>
            <pc:docMk/>
            <pc:sldMk cId="127343517" sldId="286"/>
            <ac:spMk id="10251" creationId="{B3420082-9415-44EC-802E-C77D71D59C57}"/>
          </ac:spMkLst>
        </pc:spChg>
        <pc:spChg chg="add del">
          <ac:chgData name="Prabhash rathnayake" userId="873b1db0132bd45c" providerId="LiveId" clId="{6C841BA6-CAED-46A9-8EC7-7DE6B2FC62E0}" dt="2024-08-25T22:12:37.513" v="3414" actId="26606"/>
          <ac:spMkLst>
            <pc:docMk/>
            <pc:sldMk cId="127343517" sldId="286"/>
            <ac:spMk id="10252" creationId="{99F1FFA9-D672-408C-9220-ADEEC6ABDD09}"/>
          </ac:spMkLst>
        </pc:spChg>
        <pc:spChg chg="add del">
          <ac:chgData name="Prabhash rathnayake" userId="873b1db0132bd45c" providerId="LiveId" clId="{6C841BA6-CAED-46A9-8EC7-7DE6B2FC62E0}" dt="2024-08-25T22:11:53.226" v="3403" actId="26606"/>
          <ac:spMkLst>
            <pc:docMk/>
            <pc:sldMk cId="127343517" sldId="286"/>
            <ac:spMk id="10253" creationId="{55A52C45-1FCB-4636-A80F-2849B8226C01}"/>
          </ac:spMkLst>
        </pc:spChg>
        <pc:spChg chg="add del">
          <ac:chgData name="Prabhash rathnayake" userId="873b1db0132bd45c" providerId="LiveId" clId="{6C841BA6-CAED-46A9-8EC7-7DE6B2FC62E0}" dt="2024-08-25T22:11:53.226" v="3403" actId="26606"/>
          <ac:spMkLst>
            <pc:docMk/>
            <pc:sldMk cId="127343517" sldId="286"/>
            <ac:spMk id="10255" creationId="{768EB4DD-3704-43AD-92B3-C4E0C6EA92CB}"/>
          </ac:spMkLst>
        </pc:spChg>
        <pc:picChg chg="add mod">
          <ac:chgData name="Prabhash rathnayake" userId="873b1db0132bd45c" providerId="LiveId" clId="{6C841BA6-CAED-46A9-8EC7-7DE6B2FC62E0}" dt="2024-08-25T22:13:43.350" v="3428" actId="14100"/>
          <ac:picMkLst>
            <pc:docMk/>
            <pc:sldMk cId="127343517" sldId="286"/>
            <ac:picMk id="6" creationId="{96FAF58C-DA20-6E0B-A94E-D02721A2A6ED}"/>
          </ac:picMkLst>
        </pc:picChg>
        <pc:picChg chg="add del mod">
          <ac:chgData name="Prabhash rathnayake" userId="873b1db0132bd45c" providerId="LiveId" clId="{6C841BA6-CAED-46A9-8EC7-7DE6B2FC62E0}" dt="2024-08-25T22:16:07.147" v="3459" actId="478"/>
          <ac:picMkLst>
            <pc:docMk/>
            <pc:sldMk cId="127343517" sldId="286"/>
            <ac:picMk id="7" creationId="{5A8EBB6F-FD51-3B11-5F69-11CDFAACDF0A}"/>
          </ac:picMkLst>
        </pc:picChg>
        <pc:picChg chg="add mod">
          <ac:chgData name="Prabhash rathnayake" userId="873b1db0132bd45c" providerId="LiveId" clId="{6C841BA6-CAED-46A9-8EC7-7DE6B2FC62E0}" dt="2024-08-25T22:14:31.290" v="3446" actId="14100"/>
          <ac:picMkLst>
            <pc:docMk/>
            <pc:sldMk cId="127343517" sldId="286"/>
            <ac:picMk id="10" creationId="{2039B458-8196-D7B4-A733-DEE5566EF9FD}"/>
          </ac:picMkLst>
        </pc:picChg>
        <pc:picChg chg="add mod">
          <ac:chgData name="Prabhash rathnayake" userId="873b1db0132bd45c" providerId="LiveId" clId="{6C841BA6-CAED-46A9-8EC7-7DE6B2FC62E0}" dt="2024-08-25T22:21:54.781" v="3547" actId="1076"/>
          <ac:picMkLst>
            <pc:docMk/>
            <pc:sldMk cId="127343517" sldId="286"/>
            <ac:picMk id="13" creationId="{C254CDF9-3248-BA9A-01A7-6A37855BCB29}"/>
          </ac:picMkLst>
        </pc:picChg>
        <pc:picChg chg="add mod">
          <ac:chgData name="Prabhash rathnayake" userId="873b1db0132bd45c" providerId="LiveId" clId="{6C841BA6-CAED-46A9-8EC7-7DE6B2FC62E0}" dt="2024-08-25T22:20:30.124" v="3527" actId="1076"/>
          <ac:picMkLst>
            <pc:docMk/>
            <pc:sldMk cId="127343517" sldId="286"/>
            <ac:picMk id="14" creationId="{753AE4E7-3173-E28B-B928-19CAA8EE4237}"/>
          </ac:picMkLst>
        </pc:picChg>
        <pc:picChg chg="add del mod">
          <ac:chgData name="Prabhash rathnayake" userId="873b1db0132bd45c" providerId="LiveId" clId="{6C841BA6-CAED-46A9-8EC7-7DE6B2FC62E0}" dt="2024-08-25T22:12:17.331" v="3406" actId="478"/>
          <ac:picMkLst>
            <pc:docMk/>
            <pc:sldMk cId="127343517" sldId="286"/>
            <ac:picMk id="10242" creationId="{11072FD4-E6F9-B033-D343-7FE90099C084}"/>
          </ac:picMkLst>
        </pc:picChg>
      </pc:sldChg>
      <pc:sldChg chg="addSp delSp modSp new mod setBg">
        <pc:chgData name="Prabhash rathnayake" userId="873b1db0132bd45c" providerId="LiveId" clId="{6C841BA6-CAED-46A9-8EC7-7DE6B2FC62E0}" dt="2024-08-25T23:52:06.568" v="4601"/>
        <pc:sldMkLst>
          <pc:docMk/>
          <pc:sldMk cId="9915441" sldId="287"/>
        </pc:sldMkLst>
        <pc:spChg chg="mod">
          <ac:chgData name="Prabhash rathnayake" userId="873b1db0132bd45c" providerId="LiveId" clId="{6C841BA6-CAED-46A9-8EC7-7DE6B2FC62E0}" dt="2024-08-25T22:36:32.695" v="4246" actId="26606"/>
          <ac:spMkLst>
            <pc:docMk/>
            <pc:sldMk cId="9915441" sldId="287"/>
            <ac:spMk id="2" creationId="{11CDA9B4-EBE9-CEAF-F26F-0B4630CACA0C}"/>
          </ac:spMkLst>
        </pc:spChg>
        <pc:spChg chg="del mod">
          <ac:chgData name="Prabhash rathnayake" userId="873b1db0132bd45c" providerId="LiveId" clId="{6C841BA6-CAED-46A9-8EC7-7DE6B2FC62E0}" dt="2024-08-25T22:36:32.695" v="4246" actId="26606"/>
          <ac:spMkLst>
            <pc:docMk/>
            <pc:sldMk cId="9915441" sldId="287"/>
            <ac:spMk id="3" creationId="{853CA85C-5F55-61D8-F305-270D3A6E8261}"/>
          </ac:spMkLst>
        </pc:spChg>
        <pc:spChg chg="add">
          <ac:chgData name="Prabhash rathnayake" userId="873b1db0132bd45c" providerId="LiveId" clId="{6C841BA6-CAED-46A9-8EC7-7DE6B2FC62E0}" dt="2024-08-25T22:35:57.729" v="4225"/>
          <ac:spMkLst>
            <pc:docMk/>
            <pc:sldMk cId="9915441" sldId="287"/>
            <ac:spMk id="4" creationId="{8D1B8461-686B-E0E8-41A9-12A99E6852A2}"/>
          </ac:spMkLst>
        </pc:spChg>
        <pc:spChg chg="add del mod">
          <ac:chgData name="Prabhash rathnayake" userId="873b1db0132bd45c" providerId="LiveId" clId="{6C841BA6-CAED-46A9-8EC7-7DE6B2FC62E0}" dt="2024-08-25T22:36:32.699" v="4248"/>
          <ac:spMkLst>
            <pc:docMk/>
            <pc:sldMk cId="9915441" sldId="287"/>
            <ac:spMk id="5" creationId="{5A8EC4FC-1733-9CBE-458D-8AC3FDC4AF45}"/>
          </ac:spMkLst>
        </pc:spChg>
        <pc:spChg chg="add">
          <ac:chgData name="Prabhash rathnayake" userId="873b1db0132bd45c" providerId="LiveId" clId="{6C841BA6-CAED-46A9-8EC7-7DE6B2FC62E0}" dt="2024-08-25T22:36:32.695" v="4246" actId="26606"/>
          <ac:spMkLst>
            <pc:docMk/>
            <pc:sldMk cId="9915441" sldId="287"/>
            <ac:spMk id="11" creationId="{53B021B3-DE93-4AB7-8A18-CF5F1CED88B8}"/>
          </ac:spMkLst>
        </pc:spChg>
        <pc:spChg chg="add">
          <ac:chgData name="Prabhash rathnayake" userId="873b1db0132bd45c" providerId="LiveId" clId="{6C841BA6-CAED-46A9-8EC7-7DE6B2FC62E0}" dt="2024-08-25T22:36:32.695" v="4246" actId="26606"/>
          <ac:spMkLst>
            <pc:docMk/>
            <pc:sldMk cId="9915441" sldId="287"/>
            <ac:spMk id="13" creationId="{52D502E5-F6B4-4D58-B4AE-FC466FF15EE8}"/>
          </ac:spMkLst>
        </pc:spChg>
        <pc:spChg chg="add">
          <ac:chgData name="Prabhash rathnayake" userId="873b1db0132bd45c" providerId="LiveId" clId="{6C841BA6-CAED-46A9-8EC7-7DE6B2FC62E0}" dt="2024-08-25T22:36:32.695" v="4246" actId="26606"/>
          <ac:spMkLst>
            <pc:docMk/>
            <pc:sldMk cId="9915441" sldId="287"/>
            <ac:spMk id="15" creationId="{9DECDBF4-02B6-4BB4-B65B-B8107AD6A9E8}"/>
          </ac:spMkLst>
        </pc:spChg>
        <pc:graphicFrameChg chg="add mod">
          <ac:chgData name="Prabhash rathnayake" userId="873b1db0132bd45c" providerId="LiveId" clId="{6C841BA6-CAED-46A9-8EC7-7DE6B2FC62E0}" dt="2024-08-25T23:52:06.568" v="4601"/>
          <ac:graphicFrameMkLst>
            <pc:docMk/>
            <pc:sldMk cId="9915441" sldId="287"/>
            <ac:graphicFrameMk id="7" creationId="{155390B0-50F8-972E-452D-B69681F196C7}"/>
          </ac:graphicFrameMkLst>
        </pc:graphicFrameChg>
      </pc:sldChg>
      <pc:sldChg chg="addSp delSp modSp new mod setBg">
        <pc:chgData name="Prabhash rathnayake" userId="873b1db0132bd45c" providerId="LiveId" clId="{6C841BA6-CAED-46A9-8EC7-7DE6B2FC62E0}" dt="2024-08-29T00:23:42.433" v="4890" actId="1076"/>
        <pc:sldMkLst>
          <pc:docMk/>
          <pc:sldMk cId="4169528349" sldId="288"/>
        </pc:sldMkLst>
        <pc:spChg chg="mod">
          <ac:chgData name="Prabhash rathnayake" userId="873b1db0132bd45c" providerId="LiveId" clId="{6C841BA6-CAED-46A9-8EC7-7DE6B2FC62E0}" dt="2024-08-25T22:25:22.213" v="3591" actId="20577"/>
          <ac:spMkLst>
            <pc:docMk/>
            <pc:sldMk cId="4169528349" sldId="288"/>
            <ac:spMk id="2" creationId="{E667350F-1A47-B20F-322B-2302DB44C583}"/>
          </ac:spMkLst>
        </pc:spChg>
        <pc:spChg chg="del">
          <ac:chgData name="Prabhash rathnayake" userId="873b1db0132bd45c" providerId="LiveId" clId="{6C841BA6-CAED-46A9-8EC7-7DE6B2FC62E0}" dt="2024-08-25T22:23:16.158" v="3551"/>
          <ac:spMkLst>
            <pc:docMk/>
            <pc:sldMk cId="4169528349" sldId="288"/>
            <ac:spMk id="3" creationId="{43E10228-5E97-9914-DBF4-B49DDC2DF0A0}"/>
          </ac:spMkLst>
        </pc:spChg>
        <pc:spChg chg="add del">
          <ac:chgData name="Prabhash rathnayake" userId="873b1db0132bd45c" providerId="LiveId" clId="{6C841BA6-CAED-46A9-8EC7-7DE6B2FC62E0}" dt="2024-08-25T22:23:48.267" v="3560" actId="26606"/>
          <ac:spMkLst>
            <pc:docMk/>
            <pc:sldMk cId="4169528349" sldId="288"/>
            <ac:spMk id="11270" creationId="{E2DD1842-D0AE-B006-BB74-BE1504CAA1B2}"/>
          </ac:spMkLst>
        </pc:spChg>
        <pc:spChg chg="add del">
          <ac:chgData name="Prabhash rathnayake" userId="873b1db0132bd45c" providerId="LiveId" clId="{6C841BA6-CAED-46A9-8EC7-7DE6B2FC62E0}" dt="2024-08-25T22:23:48.267" v="3560" actId="26606"/>
          <ac:spMkLst>
            <pc:docMk/>
            <pc:sldMk cId="4169528349" sldId="288"/>
            <ac:spMk id="11273" creationId="{A8908DB7-C3A6-4FCB-9820-CEE02B398C4A}"/>
          </ac:spMkLst>
        </pc:spChg>
        <pc:spChg chg="add del">
          <ac:chgData name="Prabhash rathnayake" userId="873b1db0132bd45c" providerId="LiveId" clId="{6C841BA6-CAED-46A9-8EC7-7DE6B2FC62E0}" dt="2024-08-25T22:23:48.267" v="3560" actId="26606"/>
          <ac:spMkLst>
            <pc:docMk/>
            <pc:sldMk cId="4169528349" sldId="288"/>
            <ac:spMk id="11275" creationId="{535742DD-1B16-4E9D-B715-0D74B4574A68}"/>
          </ac:spMkLst>
        </pc:spChg>
        <pc:picChg chg="add mod">
          <ac:chgData name="Prabhash rathnayake" userId="873b1db0132bd45c" providerId="LiveId" clId="{6C841BA6-CAED-46A9-8EC7-7DE6B2FC62E0}" dt="2024-08-29T00:23:42.433" v="4890" actId="1076"/>
          <ac:picMkLst>
            <pc:docMk/>
            <pc:sldMk cId="4169528349" sldId="288"/>
            <ac:picMk id="11266" creationId="{CD924DD7-0698-6B7A-1975-BD53034982EC}"/>
          </ac:picMkLst>
        </pc:picChg>
      </pc:sldChg>
      <pc:sldChg chg="addSp delSp modSp new mod setBg">
        <pc:chgData name="Prabhash rathnayake" userId="873b1db0132bd45c" providerId="LiveId" clId="{6C841BA6-CAED-46A9-8EC7-7DE6B2FC62E0}" dt="2024-08-25T22:42:08.625" v="4408" actId="26606"/>
        <pc:sldMkLst>
          <pc:docMk/>
          <pc:sldMk cId="995554056" sldId="289"/>
        </pc:sldMkLst>
        <pc:spChg chg="mod ord">
          <ac:chgData name="Prabhash rathnayake" userId="873b1db0132bd45c" providerId="LiveId" clId="{6C841BA6-CAED-46A9-8EC7-7DE6B2FC62E0}" dt="2024-08-25T22:42:08.625" v="4408" actId="26606"/>
          <ac:spMkLst>
            <pc:docMk/>
            <pc:sldMk cId="995554056" sldId="289"/>
            <ac:spMk id="2" creationId="{C8EEB0E0-ADC7-066B-4506-C2BC734431A8}"/>
          </ac:spMkLst>
        </pc:spChg>
        <pc:spChg chg="add del">
          <ac:chgData name="Prabhash rathnayake" userId="873b1db0132bd45c" providerId="LiveId" clId="{6C841BA6-CAED-46A9-8EC7-7DE6B2FC62E0}" dt="2024-08-25T22:41:26.457" v="4393" actId="26606"/>
          <ac:spMkLst>
            <pc:docMk/>
            <pc:sldMk cId="995554056" sldId="289"/>
            <ac:spMk id="3" creationId="{9DF14027-65C4-4DF7-ABB3-811063799DFD}"/>
          </ac:spMkLst>
        </pc:spChg>
        <pc:spChg chg="add del">
          <ac:chgData name="Prabhash rathnayake" userId="873b1db0132bd45c" providerId="LiveId" clId="{6C841BA6-CAED-46A9-8EC7-7DE6B2FC62E0}" dt="2024-08-25T22:41:22.459" v="4388" actId="26606"/>
          <ac:spMkLst>
            <pc:docMk/>
            <pc:sldMk cId="995554056" sldId="289"/>
            <ac:spMk id="6" creationId="{A3363022-C969-41E9-8EB2-E4C94908C1FA}"/>
          </ac:spMkLst>
        </pc:spChg>
        <pc:spChg chg="add del">
          <ac:chgData name="Prabhash rathnayake" userId="873b1db0132bd45c" providerId="LiveId" clId="{6C841BA6-CAED-46A9-8EC7-7DE6B2FC62E0}" dt="2024-08-25T22:41:22.459" v="4388" actId="26606"/>
          <ac:spMkLst>
            <pc:docMk/>
            <pc:sldMk cId="995554056" sldId="289"/>
            <ac:spMk id="8" creationId="{8D1AD6B3-BE88-4CEB-BA17-790657CC4729}"/>
          </ac:spMkLst>
        </pc:spChg>
        <pc:spChg chg="add del">
          <ac:chgData name="Prabhash rathnayake" userId="873b1db0132bd45c" providerId="LiveId" clId="{6C841BA6-CAED-46A9-8EC7-7DE6B2FC62E0}" dt="2024-08-25T22:40:51.785" v="4384" actId="26606"/>
          <ac:spMkLst>
            <pc:docMk/>
            <pc:sldMk cId="995554056" sldId="289"/>
            <ac:spMk id="9" creationId="{E91DC736-0EF8-4F87-9146-EBF1D2EE4D3D}"/>
          </ac:spMkLst>
        </pc:spChg>
        <pc:spChg chg="add del">
          <ac:chgData name="Prabhash rathnayake" userId="873b1db0132bd45c" providerId="LiveId" clId="{6C841BA6-CAED-46A9-8EC7-7DE6B2FC62E0}" dt="2024-08-25T22:40:51.785" v="4384" actId="26606"/>
          <ac:spMkLst>
            <pc:docMk/>
            <pc:sldMk cId="995554056" sldId="289"/>
            <ac:spMk id="11" creationId="{097CD68E-23E3-4007-8847-CD0944C4F7BE}"/>
          </ac:spMkLst>
        </pc:spChg>
        <pc:spChg chg="add del">
          <ac:chgData name="Prabhash rathnayake" userId="873b1db0132bd45c" providerId="LiveId" clId="{6C841BA6-CAED-46A9-8EC7-7DE6B2FC62E0}" dt="2024-08-25T22:41:25.295" v="4390" actId="26606"/>
          <ac:spMkLst>
            <pc:docMk/>
            <pc:sldMk cId="995554056" sldId="289"/>
            <ac:spMk id="12" creationId="{8D1AD6B3-BE88-4CEB-BA17-790657CC4729}"/>
          </ac:spMkLst>
        </pc:spChg>
        <pc:spChg chg="add del">
          <ac:chgData name="Prabhash rathnayake" userId="873b1db0132bd45c" providerId="LiveId" clId="{6C841BA6-CAED-46A9-8EC7-7DE6B2FC62E0}" dt="2024-08-25T22:40:51.785" v="4384" actId="26606"/>
          <ac:spMkLst>
            <pc:docMk/>
            <pc:sldMk cId="995554056" sldId="289"/>
            <ac:spMk id="13" creationId="{AF2F604E-43BE-4DC3-B983-E071523364F8}"/>
          </ac:spMkLst>
        </pc:spChg>
        <pc:spChg chg="add del">
          <ac:chgData name="Prabhash rathnayake" userId="873b1db0132bd45c" providerId="LiveId" clId="{6C841BA6-CAED-46A9-8EC7-7DE6B2FC62E0}" dt="2024-08-25T22:40:51.785" v="4384" actId="26606"/>
          <ac:spMkLst>
            <pc:docMk/>
            <pc:sldMk cId="995554056" sldId="289"/>
            <ac:spMk id="15" creationId="{08C9B587-E65E-4B52-B37C-ABEBB6E87928}"/>
          </ac:spMkLst>
        </pc:spChg>
        <pc:spChg chg="add del">
          <ac:chgData name="Prabhash rathnayake" userId="873b1db0132bd45c" providerId="LiveId" clId="{6C841BA6-CAED-46A9-8EC7-7DE6B2FC62E0}" dt="2024-08-25T22:41:25.295" v="4390" actId="26606"/>
          <ac:spMkLst>
            <pc:docMk/>
            <pc:sldMk cId="995554056" sldId="289"/>
            <ac:spMk id="24" creationId="{A3363022-C969-41E9-8EB2-E4C94908C1FA}"/>
          </ac:spMkLst>
        </pc:spChg>
        <pc:spChg chg="add del">
          <ac:chgData name="Prabhash rathnayake" userId="873b1db0132bd45c" providerId="LiveId" clId="{6C841BA6-CAED-46A9-8EC7-7DE6B2FC62E0}" dt="2024-08-25T22:41:26.447" v="4392" actId="26606"/>
          <ac:spMkLst>
            <pc:docMk/>
            <pc:sldMk cId="995554056" sldId="289"/>
            <ac:spMk id="29" creationId="{5A59F003-E00A-43F9-91DC-CC54E3B87466}"/>
          </ac:spMkLst>
        </pc:spChg>
        <pc:spChg chg="add del">
          <ac:chgData name="Prabhash rathnayake" userId="873b1db0132bd45c" providerId="LiveId" clId="{6C841BA6-CAED-46A9-8EC7-7DE6B2FC62E0}" dt="2024-08-25T22:41:26.447" v="4392" actId="26606"/>
          <ac:spMkLst>
            <pc:docMk/>
            <pc:sldMk cId="995554056" sldId="289"/>
            <ac:spMk id="31" creationId="{D74A4382-E3AD-430A-9A1F-DFA3E0E77A7D}"/>
          </ac:spMkLst>
        </pc:spChg>
        <pc:spChg chg="add del">
          <ac:chgData name="Prabhash rathnayake" userId="873b1db0132bd45c" providerId="LiveId" clId="{6C841BA6-CAED-46A9-8EC7-7DE6B2FC62E0}" dt="2024-08-25T22:41:26.447" v="4392" actId="26606"/>
          <ac:spMkLst>
            <pc:docMk/>
            <pc:sldMk cId="995554056" sldId="289"/>
            <ac:spMk id="32" creationId="{79F40191-0F44-4FD1-82CC-ACB507C14BE6}"/>
          </ac:spMkLst>
        </pc:spChg>
        <pc:spChg chg="add del">
          <ac:chgData name="Prabhash rathnayake" userId="873b1db0132bd45c" providerId="LiveId" clId="{6C841BA6-CAED-46A9-8EC7-7DE6B2FC62E0}" dt="2024-08-25T22:42:08.625" v="4408" actId="26606"/>
          <ac:spMkLst>
            <pc:docMk/>
            <pc:sldMk cId="995554056" sldId="289"/>
            <ac:spMk id="34" creationId="{A3363022-C969-41E9-8EB2-E4C94908C1FA}"/>
          </ac:spMkLst>
        </pc:spChg>
        <pc:spChg chg="add del">
          <ac:chgData name="Prabhash rathnayake" userId="873b1db0132bd45c" providerId="LiveId" clId="{6C841BA6-CAED-46A9-8EC7-7DE6B2FC62E0}" dt="2024-08-25T22:42:08.625" v="4408" actId="26606"/>
          <ac:spMkLst>
            <pc:docMk/>
            <pc:sldMk cId="995554056" sldId="289"/>
            <ac:spMk id="35" creationId="{8D1AD6B3-BE88-4CEB-BA17-790657CC4729}"/>
          </ac:spMkLst>
        </pc:spChg>
        <pc:spChg chg="add del">
          <ac:chgData name="Prabhash rathnayake" userId="873b1db0132bd45c" providerId="LiveId" clId="{6C841BA6-CAED-46A9-8EC7-7DE6B2FC62E0}" dt="2024-08-25T22:41:58.499" v="4399" actId="26606"/>
          <ac:spMkLst>
            <pc:docMk/>
            <pc:sldMk cId="995554056" sldId="289"/>
            <ac:spMk id="43" creationId="{65219498-D544-41AC-98FE-8F956EF66A62}"/>
          </ac:spMkLst>
        </pc:spChg>
        <pc:spChg chg="add del">
          <ac:chgData name="Prabhash rathnayake" userId="873b1db0132bd45c" providerId="LiveId" clId="{6C841BA6-CAED-46A9-8EC7-7DE6B2FC62E0}" dt="2024-08-25T22:41:58.499" v="4399" actId="26606"/>
          <ac:spMkLst>
            <pc:docMk/>
            <pc:sldMk cId="995554056" sldId="289"/>
            <ac:spMk id="45" creationId="{F500DBFC-17A9-4E0A-AEE2-A49F9AEEF0FD}"/>
          </ac:spMkLst>
        </pc:spChg>
        <pc:spChg chg="add del">
          <ac:chgData name="Prabhash rathnayake" userId="873b1db0132bd45c" providerId="LiveId" clId="{6C841BA6-CAED-46A9-8EC7-7DE6B2FC62E0}" dt="2024-08-25T22:42:04.914" v="4403" actId="26606"/>
          <ac:spMkLst>
            <pc:docMk/>
            <pc:sldMk cId="995554056" sldId="289"/>
            <ac:spMk id="49" creationId="{4A62647B-1222-407C-8740-5A497612B1F5}"/>
          </ac:spMkLst>
        </pc:spChg>
        <pc:spChg chg="add del">
          <ac:chgData name="Prabhash rathnayake" userId="873b1db0132bd45c" providerId="LiveId" clId="{6C841BA6-CAED-46A9-8EC7-7DE6B2FC62E0}" dt="2024-08-25T22:41:59.781" v="4401" actId="26606"/>
          <ac:spMkLst>
            <pc:docMk/>
            <pc:sldMk cId="995554056" sldId="289"/>
            <ac:spMk id="53" creationId="{AEA7509D-F04F-40CB-A0B3-EEF16499CC9F}"/>
          </ac:spMkLst>
        </pc:spChg>
        <pc:spChg chg="add del">
          <ac:chgData name="Prabhash rathnayake" userId="873b1db0132bd45c" providerId="LiveId" clId="{6C841BA6-CAED-46A9-8EC7-7DE6B2FC62E0}" dt="2024-08-25T22:41:59.781" v="4401" actId="26606"/>
          <ac:spMkLst>
            <pc:docMk/>
            <pc:sldMk cId="995554056" sldId="289"/>
            <ac:spMk id="54" creationId="{5AE9FC70-8A26-4CF2-8E04-EBDADB8B81C4}"/>
          </ac:spMkLst>
        </pc:spChg>
        <pc:spChg chg="add del">
          <ac:chgData name="Prabhash rathnayake" userId="873b1db0132bd45c" providerId="LiveId" clId="{6C841BA6-CAED-46A9-8EC7-7DE6B2FC62E0}" dt="2024-08-25T22:41:59.781" v="4401" actId="26606"/>
          <ac:spMkLst>
            <pc:docMk/>
            <pc:sldMk cId="995554056" sldId="289"/>
            <ac:spMk id="55" creationId="{609CB703-C563-4F1F-BF28-83C06E978C4F}"/>
          </ac:spMkLst>
        </pc:spChg>
        <pc:spChg chg="add del">
          <ac:chgData name="Prabhash rathnayake" userId="873b1db0132bd45c" providerId="LiveId" clId="{6C841BA6-CAED-46A9-8EC7-7DE6B2FC62E0}" dt="2024-08-25T22:41:59.781" v="4401" actId="26606"/>
          <ac:spMkLst>
            <pc:docMk/>
            <pc:sldMk cId="995554056" sldId="289"/>
            <ac:spMk id="56" creationId="{C5CB530E-515E-412C-9DF1-5F8FFBD6F383}"/>
          </ac:spMkLst>
        </pc:spChg>
        <pc:spChg chg="add del">
          <ac:chgData name="Prabhash rathnayake" userId="873b1db0132bd45c" providerId="LiveId" clId="{6C841BA6-CAED-46A9-8EC7-7DE6B2FC62E0}" dt="2024-08-25T22:41:59.781" v="4401" actId="26606"/>
          <ac:spMkLst>
            <pc:docMk/>
            <pc:sldMk cId="995554056" sldId="289"/>
            <ac:spMk id="58" creationId="{712D4376-A578-4FF1-94FC-245E7A6A489F}"/>
          </ac:spMkLst>
        </pc:spChg>
        <pc:spChg chg="add del">
          <ac:chgData name="Prabhash rathnayake" userId="873b1db0132bd45c" providerId="LiveId" clId="{6C841BA6-CAED-46A9-8EC7-7DE6B2FC62E0}" dt="2024-08-25T22:42:04.914" v="4403" actId="26606"/>
          <ac:spMkLst>
            <pc:docMk/>
            <pc:sldMk cId="995554056" sldId="289"/>
            <ac:spMk id="60" creationId="{19D32F93-50AC-4C46-A5DB-291C60DDB7BD}"/>
          </ac:spMkLst>
        </pc:spChg>
        <pc:spChg chg="add del">
          <ac:chgData name="Prabhash rathnayake" userId="873b1db0132bd45c" providerId="LiveId" clId="{6C841BA6-CAED-46A9-8EC7-7DE6B2FC62E0}" dt="2024-08-25T22:42:04.914" v="4403" actId="26606"/>
          <ac:spMkLst>
            <pc:docMk/>
            <pc:sldMk cId="995554056" sldId="289"/>
            <ac:spMk id="61" creationId="{B9A1D9BC-1455-4308-9ABD-A3F8EDB67AAF}"/>
          </ac:spMkLst>
        </pc:spChg>
        <pc:spChg chg="add del">
          <ac:chgData name="Prabhash rathnayake" userId="873b1db0132bd45c" providerId="LiveId" clId="{6C841BA6-CAED-46A9-8EC7-7DE6B2FC62E0}" dt="2024-08-25T22:42:04.914" v="4403" actId="26606"/>
          <ac:spMkLst>
            <pc:docMk/>
            <pc:sldMk cId="995554056" sldId="289"/>
            <ac:spMk id="62" creationId="{827DC2C4-B485-428A-BF4A-472D2967F47F}"/>
          </ac:spMkLst>
        </pc:spChg>
        <pc:spChg chg="add del">
          <ac:chgData name="Prabhash rathnayake" userId="873b1db0132bd45c" providerId="LiveId" clId="{6C841BA6-CAED-46A9-8EC7-7DE6B2FC62E0}" dt="2024-08-25T22:42:06.451" v="4405" actId="26606"/>
          <ac:spMkLst>
            <pc:docMk/>
            <pc:sldMk cId="995554056" sldId="289"/>
            <ac:spMk id="64" creationId="{A3363022-C969-41E9-8EB2-E4C94908C1FA}"/>
          </ac:spMkLst>
        </pc:spChg>
        <pc:spChg chg="add del">
          <ac:chgData name="Prabhash rathnayake" userId="873b1db0132bd45c" providerId="LiveId" clId="{6C841BA6-CAED-46A9-8EC7-7DE6B2FC62E0}" dt="2024-08-25T22:42:06.451" v="4405" actId="26606"/>
          <ac:spMkLst>
            <pc:docMk/>
            <pc:sldMk cId="995554056" sldId="289"/>
            <ac:spMk id="65" creationId="{8D1AD6B3-BE88-4CEB-BA17-790657CC4729}"/>
          </ac:spMkLst>
        </pc:spChg>
        <pc:spChg chg="add del">
          <ac:chgData name="Prabhash rathnayake" userId="873b1db0132bd45c" providerId="LiveId" clId="{6C841BA6-CAED-46A9-8EC7-7DE6B2FC62E0}" dt="2024-08-25T22:42:08.617" v="4407" actId="26606"/>
          <ac:spMkLst>
            <pc:docMk/>
            <pc:sldMk cId="995554056" sldId="289"/>
            <ac:spMk id="69" creationId="{19D32F93-50AC-4C46-A5DB-291C60DDB7BD}"/>
          </ac:spMkLst>
        </pc:spChg>
        <pc:spChg chg="add del">
          <ac:chgData name="Prabhash rathnayake" userId="873b1db0132bd45c" providerId="LiveId" clId="{6C841BA6-CAED-46A9-8EC7-7DE6B2FC62E0}" dt="2024-08-25T22:42:08.617" v="4407" actId="26606"/>
          <ac:spMkLst>
            <pc:docMk/>
            <pc:sldMk cId="995554056" sldId="289"/>
            <ac:spMk id="70" creationId="{B9A1D9BC-1455-4308-9ABD-A3F8EDB67AAF}"/>
          </ac:spMkLst>
        </pc:spChg>
        <pc:spChg chg="add del">
          <ac:chgData name="Prabhash rathnayake" userId="873b1db0132bd45c" providerId="LiveId" clId="{6C841BA6-CAED-46A9-8EC7-7DE6B2FC62E0}" dt="2024-08-25T22:42:08.617" v="4407" actId="26606"/>
          <ac:spMkLst>
            <pc:docMk/>
            <pc:sldMk cId="995554056" sldId="289"/>
            <ac:spMk id="71" creationId="{827DC2C4-B485-428A-BF4A-472D2967F47F}"/>
          </ac:spMkLst>
        </pc:spChg>
        <pc:spChg chg="add del">
          <ac:chgData name="Prabhash rathnayake" userId="873b1db0132bd45c" providerId="LiveId" clId="{6C841BA6-CAED-46A9-8EC7-7DE6B2FC62E0}" dt="2024-08-25T22:42:08.617" v="4407" actId="26606"/>
          <ac:spMkLst>
            <pc:docMk/>
            <pc:sldMk cId="995554056" sldId="289"/>
            <ac:spMk id="72" creationId="{4A62647B-1222-407C-8740-5A497612B1F5}"/>
          </ac:spMkLst>
        </pc:spChg>
        <pc:spChg chg="add">
          <ac:chgData name="Prabhash rathnayake" userId="873b1db0132bd45c" providerId="LiveId" clId="{6C841BA6-CAED-46A9-8EC7-7DE6B2FC62E0}" dt="2024-08-25T22:42:08.625" v="4408" actId="26606"/>
          <ac:spMkLst>
            <pc:docMk/>
            <pc:sldMk cId="995554056" sldId="289"/>
            <ac:spMk id="74" creationId="{A3363022-C969-41E9-8EB2-E4C94908C1FA}"/>
          </ac:spMkLst>
        </pc:spChg>
        <pc:spChg chg="add">
          <ac:chgData name="Prabhash rathnayake" userId="873b1db0132bd45c" providerId="LiveId" clId="{6C841BA6-CAED-46A9-8EC7-7DE6B2FC62E0}" dt="2024-08-25T22:42:08.625" v="4408" actId="26606"/>
          <ac:spMkLst>
            <pc:docMk/>
            <pc:sldMk cId="995554056" sldId="289"/>
            <ac:spMk id="75" creationId="{8D1AD6B3-BE88-4CEB-BA17-790657CC4729}"/>
          </ac:spMkLst>
        </pc:spChg>
        <pc:grpChg chg="add del">
          <ac:chgData name="Prabhash rathnayake" userId="873b1db0132bd45c" providerId="LiveId" clId="{6C841BA6-CAED-46A9-8EC7-7DE6B2FC62E0}" dt="2024-08-25T22:40:56.436" v="4386" actId="26606"/>
          <ac:grpSpMkLst>
            <pc:docMk/>
            <pc:sldMk cId="995554056" sldId="289"/>
            <ac:grpSpMk id="10" creationId="{03C6F4E6-30A1-4F63-C8CC-028750B5AACD}"/>
          </ac:grpSpMkLst>
        </pc:grpChg>
        <pc:grpChg chg="add del">
          <ac:chgData name="Prabhash rathnayake" userId="873b1db0132bd45c" providerId="LiveId" clId="{6C841BA6-CAED-46A9-8EC7-7DE6B2FC62E0}" dt="2024-08-25T22:41:25.295" v="4390" actId="26606"/>
          <ac:grpSpMkLst>
            <pc:docMk/>
            <pc:sldMk cId="995554056" sldId="289"/>
            <ac:grpSpMk id="14" creationId="{89D1390B-7E13-4B4F-9CB2-391063412E54}"/>
          </ac:grpSpMkLst>
        </pc:grpChg>
        <pc:grpChg chg="add del">
          <ac:chgData name="Prabhash rathnayake" userId="873b1db0132bd45c" providerId="LiveId" clId="{6C841BA6-CAED-46A9-8EC7-7DE6B2FC62E0}" dt="2024-08-25T22:41:22.459" v="4388" actId="26606"/>
          <ac:grpSpMkLst>
            <pc:docMk/>
            <pc:sldMk cId="995554056" sldId="289"/>
            <ac:grpSpMk id="20" creationId="{89D1390B-7E13-4B4F-9CB2-391063412E54}"/>
          </ac:grpSpMkLst>
        </pc:grpChg>
        <pc:grpChg chg="add del">
          <ac:chgData name="Prabhash rathnayake" userId="873b1db0132bd45c" providerId="LiveId" clId="{6C841BA6-CAED-46A9-8EC7-7DE6B2FC62E0}" dt="2024-08-25T22:42:08.625" v="4408" actId="26606"/>
          <ac:grpSpMkLst>
            <pc:docMk/>
            <pc:sldMk cId="995554056" sldId="289"/>
            <ac:grpSpMk id="37" creationId="{89D1390B-7E13-4B4F-9CB2-391063412E54}"/>
          </ac:grpSpMkLst>
        </pc:grpChg>
        <pc:grpChg chg="add del">
          <ac:chgData name="Prabhash rathnayake" userId="873b1db0132bd45c" providerId="LiveId" clId="{6C841BA6-CAED-46A9-8EC7-7DE6B2FC62E0}" dt="2024-08-25T22:41:58.499" v="4399" actId="26606"/>
          <ac:grpSpMkLst>
            <pc:docMk/>
            <pc:sldMk cId="995554056" sldId="289"/>
            <ac:grpSpMk id="47" creationId="{D74613BB-817C-4C4F-8A24-4936F2F064C0}"/>
          </ac:grpSpMkLst>
        </pc:grpChg>
        <pc:grpChg chg="add del">
          <ac:chgData name="Prabhash rathnayake" userId="873b1db0132bd45c" providerId="LiveId" clId="{6C841BA6-CAED-46A9-8EC7-7DE6B2FC62E0}" dt="2024-08-25T22:42:06.451" v="4405" actId="26606"/>
          <ac:grpSpMkLst>
            <pc:docMk/>
            <pc:sldMk cId="995554056" sldId="289"/>
            <ac:grpSpMk id="66" creationId="{89D1390B-7E13-4B4F-9CB2-391063412E54}"/>
          </ac:grpSpMkLst>
        </pc:grpChg>
        <pc:grpChg chg="add">
          <ac:chgData name="Prabhash rathnayake" userId="873b1db0132bd45c" providerId="LiveId" clId="{6C841BA6-CAED-46A9-8EC7-7DE6B2FC62E0}" dt="2024-08-25T22:42:08.625" v="4408" actId="26606"/>
          <ac:grpSpMkLst>
            <pc:docMk/>
            <pc:sldMk cId="995554056" sldId="289"/>
            <ac:grpSpMk id="76" creationId="{89D1390B-7E13-4B4F-9CB2-391063412E54}"/>
          </ac:grpSpMkLst>
        </pc:grpChg>
        <pc:picChg chg="add del">
          <ac:chgData name="Prabhash rathnayake" userId="873b1db0132bd45c" providerId="LiveId" clId="{6C841BA6-CAED-46A9-8EC7-7DE6B2FC62E0}" dt="2024-08-25T22:40:51.785" v="4384" actId="26606"/>
          <ac:picMkLst>
            <pc:docMk/>
            <pc:sldMk cId="995554056" sldId="289"/>
            <ac:picMk id="5" creationId="{43B7F4BF-AD20-6BBC-2AB5-94B9BA0F4775}"/>
          </ac:picMkLst>
        </pc:picChg>
        <pc:picChg chg="add del">
          <ac:chgData name="Prabhash rathnayake" userId="873b1db0132bd45c" providerId="LiveId" clId="{6C841BA6-CAED-46A9-8EC7-7DE6B2FC62E0}" dt="2024-08-25T22:40:56.436" v="4386" actId="26606"/>
          <ac:picMkLst>
            <pc:docMk/>
            <pc:sldMk cId="995554056" sldId="289"/>
            <ac:picMk id="7" creationId="{24D32FDF-5AA6-8FE7-03EC-FFE375E74FD3}"/>
          </ac:picMkLst>
        </pc:picChg>
        <pc:picChg chg="add del">
          <ac:chgData name="Prabhash rathnayake" userId="873b1db0132bd45c" providerId="LiveId" clId="{6C841BA6-CAED-46A9-8EC7-7DE6B2FC62E0}" dt="2024-08-25T22:41:22.459" v="4388" actId="26606"/>
          <ac:picMkLst>
            <pc:docMk/>
            <pc:sldMk cId="995554056" sldId="289"/>
            <ac:picMk id="19" creationId="{5EC5B31E-E309-1ACF-A358-21AC2C088440}"/>
          </ac:picMkLst>
        </pc:picChg>
        <pc:picChg chg="add del">
          <ac:chgData name="Prabhash rathnayake" userId="873b1db0132bd45c" providerId="LiveId" clId="{6C841BA6-CAED-46A9-8EC7-7DE6B2FC62E0}" dt="2024-08-25T22:41:25.295" v="4390" actId="26606"/>
          <ac:picMkLst>
            <pc:docMk/>
            <pc:sldMk cId="995554056" sldId="289"/>
            <ac:picMk id="25" creationId="{E5FEF09D-1C2A-605C-A624-DAAC236EDE01}"/>
          </ac:picMkLst>
        </pc:picChg>
        <pc:picChg chg="add del">
          <ac:chgData name="Prabhash rathnayake" userId="873b1db0132bd45c" providerId="LiveId" clId="{6C841BA6-CAED-46A9-8EC7-7DE6B2FC62E0}" dt="2024-08-25T22:41:26.447" v="4392" actId="26606"/>
          <ac:picMkLst>
            <pc:docMk/>
            <pc:sldMk cId="995554056" sldId="289"/>
            <ac:picMk id="30" creationId="{4C5833E3-F7AA-8737-C68E-B1E2D654EA30}"/>
          </ac:picMkLst>
        </pc:picChg>
        <pc:picChg chg="add mod">
          <ac:chgData name="Prabhash rathnayake" userId="873b1db0132bd45c" providerId="LiveId" clId="{6C841BA6-CAED-46A9-8EC7-7DE6B2FC62E0}" dt="2024-08-25T22:42:08.617" v="4407" actId="26606"/>
          <ac:picMkLst>
            <pc:docMk/>
            <pc:sldMk cId="995554056" sldId="289"/>
            <ac:picMk id="36" creationId="{E5FEF09D-1C2A-605C-A624-DAAC236EDE01}"/>
          </ac:picMkLst>
        </pc:picChg>
        <pc:cxnChg chg="add del">
          <ac:chgData name="Prabhash rathnayake" userId="873b1db0132bd45c" providerId="LiveId" clId="{6C841BA6-CAED-46A9-8EC7-7DE6B2FC62E0}" dt="2024-08-25T22:41:59.781" v="4401" actId="26606"/>
          <ac:cxnSpMkLst>
            <pc:docMk/>
            <pc:sldMk cId="995554056" sldId="289"/>
            <ac:cxnSpMk id="57" creationId="{56020367-4FD5-4596-8E10-C5F095CD8DBF}"/>
          </ac:cxnSpMkLst>
        </pc:cxnChg>
      </pc:sldChg>
      <pc:sldChg chg="addSp delSp modSp new mod setBg">
        <pc:chgData name="Prabhash rathnayake" userId="873b1db0132bd45c" providerId="LiveId" clId="{6C841BA6-CAED-46A9-8EC7-7DE6B2FC62E0}" dt="2024-08-28T22:09:57.411" v="4872" actId="404"/>
        <pc:sldMkLst>
          <pc:docMk/>
          <pc:sldMk cId="1197909441" sldId="290"/>
        </pc:sldMkLst>
        <pc:spChg chg="mod">
          <ac:chgData name="Prabhash rathnayake" userId="873b1db0132bd45c" providerId="LiveId" clId="{6C841BA6-CAED-46A9-8EC7-7DE6B2FC62E0}" dt="2024-08-28T22:09:57.411" v="4872" actId="404"/>
          <ac:spMkLst>
            <pc:docMk/>
            <pc:sldMk cId="1197909441" sldId="290"/>
            <ac:spMk id="2" creationId="{D41F1FBF-C800-A333-5CC3-5F840A4DE24E}"/>
          </ac:spMkLst>
        </pc:spChg>
        <pc:spChg chg="add del">
          <ac:chgData name="Prabhash rathnayake" userId="873b1db0132bd45c" providerId="LiveId" clId="{6C841BA6-CAED-46A9-8EC7-7DE6B2FC62E0}" dt="2024-08-28T21:19:25.230" v="4738"/>
          <ac:spMkLst>
            <pc:docMk/>
            <pc:sldMk cId="1197909441" sldId="290"/>
            <ac:spMk id="3" creationId="{E11A87E5-3433-717B-ED23-9A26AA126BBF}"/>
          </ac:spMkLst>
        </pc:spChg>
        <pc:spChg chg="add del mod">
          <ac:chgData name="Prabhash rathnayake" userId="873b1db0132bd45c" providerId="LiveId" clId="{6C841BA6-CAED-46A9-8EC7-7DE6B2FC62E0}" dt="2024-08-28T22:07:29.671" v="4840"/>
          <ac:spMkLst>
            <pc:docMk/>
            <pc:sldMk cId="1197909441" sldId="290"/>
            <ac:spMk id="7" creationId="{4D916EA9-59D9-A8C8-F55F-A843BBB95665}"/>
          </ac:spMkLst>
        </pc:spChg>
        <pc:spChg chg="add del mod">
          <ac:chgData name="Prabhash rathnayake" userId="873b1db0132bd45c" providerId="LiveId" clId="{6C841BA6-CAED-46A9-8EC7-7DE6B2FC62E0}" dt="2024-08-28T22:09:10.356" v="4855"/>
          <ac:spMkLst>
            <pc:docMk/>
            <pc:sldMk cId="1197909441" sldId="290"/>
            <ac:spMk id="10" creationId="{67859F42-BA16-BBA8-94DC-983F21FC186B}"/>
          </ac:spMkLst>
        </pc:spChg>
        <pc:spChg chg="add">
          <ac:chgData name="Prabhash rathnayake" userId="873b1db0132bd45c" providerId="LiveId" clId="{6C841BA6-CAED-46A9-8EC7-7DE6B2FC62E0}" dt="2024-08-28T22:09:38.824" v="4862" actId="26606"/>
          <ac:spMkLst>
            <pc:docMk/>
            <pc:sldMk cId="1197909441" sldId="290"/>
            <ac:spMk id="17" creationId="{56E9B3E6-E277-4D68-BA48-9CB43FFBD6E2}"/>
          </ac:spMkLst>
        </pc:spChg>
        <pc:spChg chg="add">
          <ac:chgData name="Prabhash rathnayake" userId="873b1db0132bd45c" providerId="LiveId" clId="{6C841BA6-CAED-46A9-8EC7-7DE6B2FC62E0}" dt="2024-08-28T22:09:38.824" v="4862" actId="26606"/>
          <ac:spMkLst>
            <pc:docMk/>
            <pc:sldMk cId="1197909441" sldId="290"/>
            <ac:spMk id="24" creationId="{D5B0017B-2ECA-49AF-B397-DC140825DF8D}"/>
          </ac:spMkLst>
        </pc:spChg>
        <pc:grpChg chg="add">
          <ac:chgData name="Prabhash rathnayake" userId="873b1db0132bd45c" providerId="LiveId" clId="{6C841BA6-CAED-46A9-8EC7-7DE6B2FC62E0}" dt="2024-08-28T22:09:38.824" v="4862" actId="26606"/>
          <ac:grpSpMkLst>
            <pc:docMk/>
            <pc:sldMk cId="1197909441" sldId="290"/>
            <ac:grpSpMk id="19" creationId="{AE1C45F0-260A-458C-96ED-C1F6D2151219}"/>
          </ac:grpSpMkLst>
        </pc:grpChg>
        <pc:graphicFrameChg chg="add mod">
          <ac:chgData name="Prabhash rathnayake" userId="873b1db0132bd45c" providerId="LiveId" clId="{6C841BA6-CAED-46A9-8EC7-7DE6B2FC62E0}" dt="2024-08-28T21:19:21.904" v="4737"/>
          <ac:graphicFrameMkLst>
            <pc:docMk/>
            <pc:sldMk cId="1197909441" sldId="290"/>
            <ac:graphicFrameMk id="4" creationId="{5861B6EA-7F02-17E2-183C-F1CA5AFACB6C}"/>
          </ac:graphicFrameMkLst>
        </pc:graphicFrameChg>
        <pc:graphicFrameChg chg="add del mod modGraphic">
          <ac:chgData name="Prabhash rathnayake" userId="873b1db0132bd45c" providerId="LiveId" clId="{6C841BA6-CAED-46A9-8EC7-7DE6B2FC62E0}" dt="2024-08-28T22:07:24.055" v="4839" actId="478"/>
          <ac:graphicFrameMkLst>
            <pc:docMk/>
            <pc:sldMk cId="1197909441" sldId="290"/>
            <ac:graphicFrameMk id="5" creationId="{E58B2EF8-1086-84DD-DDEA-68007B43794D}"/>
          </ac:graphicFrameMkLst>
        </pc:graphicFrameChg>
        <pc:graphicFrameChg chg="add del mod modGraphic">
          <ac:chgData name="Prabhash rathnayake" userId="873b1db0132bd45c" providerId="LiveId" clId="{6C841BA6-CAED-46A9-8EC7-7DE6B2FC62E0}" dt="2024-08-28T22:08:57.942" v="4852" actId="478"/>
          <ac:graphicFrameMkLst>
            <pc:docMk/>
            <pc:sldMk cId="1197909441" sldId="290"/>
            <ac:graphicFrameMk id="8" creationId="{E0AC0858-67BE-58D7-4080-0DF63F745DF3}"/>
          </ac:graphicFrameMkLst>
        </pc:graphicFrameChg>
        <pc:graphicFrameChg chg="add mod">
          <ac:chgData name="Prabhash rathnayake" userId="873b1db0132bd45c" providerId="LiveId" clId="{6C841BA6-CAED-46A9-8EC7-7DE6B2FC62E0}" dt="2024-08-28T22:09:03.247" v="4854"/>
          <ac:graphicFrameMkLst>
            <pc:docMk/>
            <pc:sldMk cId="1197909441" sldId="290"/>
            <ac:graphicFrameMk id="11" creationId="{B3D1CBA1-0C36-C9A4-6C14-225CE69C6463}"/>
          </ac:graphicFrameMkLst>
        </pc:graphicFrameChg>
        <pc:graphicFrameChg chg="add mod modGraphic">
          <ac:chgData name="Prabhash rathnayake" userId="873b1db0132bd45c" providerId="LiveId" clId="{6C841BA6-CAED-46A9-8EC7-7DE6B2FC62E0}" dt="2024-08-28T22:09:47.176" v="4863" actId="14100"/>
          <ac:graphicFrameMkLst>
            <pc:docMk/>
            <pc:sldMk cId="1197909441" sldId="290"/>
            <ac:graphicFrameMk id="12" creationId="{8B857ADE-95F7-854D-A410-D0EB62A5BA49}"/>
          </ac:graphicFrameMkLst>
        </pc:graphicFrameChg>
        <pc:cxnChg chg="add">
          <ac:chgData name="Prabhash rathnayake" userId="873b1db0132bd45c" providerId="LiveId" clId="{6C841BA6-CAED-46A9-8EC7-7DE6B2FC62E0}" dt="2024-08-28T22:09:38.824" v="4862" actId="26606"/>
          <ac:cxnSpMkLst>
            <pc:docMk/>
            <pc:sldMk cId="1197909441" sldId="290"/>
            <ac:cxnSpMk id="26" creationId="{6CF1BAF6-AD41-4082-B212-8A1F9A2E8779}"/>
          </ac:cxnSpMkLst>
        </pc:cxnChg>
      </pc:sldChg>
      <pc:sldChg chg="addSp delSp modSp new del mod setBg">
        <pc:chgData name="Prabhash rathnayake" userId="873b1db0132bd45c" providerId="LiveId" clId="{6C841BA6-CAED-46A9-8EC7-7DE6B2FC62E0}" dt="2024-08-25T23:22:44.927" v="4522" actId="47"/>
        <pc:sldMkLst>
          <pc:docMk/>
          <pc:sldMk cId="2933513912" sldId="290"/>
        </pc:sldMkLst>
        <pc:spChg chg="mod">
          <ac:chgData name="Prabhash rathnayake" userId="873b1db0132bd45c" providerId="LiveId" clId="{6C841BA6-CAED-46A9-8EC7-7DE6B2FC62E0}" dt="2024-08-25T23:21:39.549" v="4513" actId="26606"/>
          <ac:spMkLst>
            <pc:docMk/>
            <pc:sldMk cId="2933513912" sldId="290"/>
            <ac:spMk id="2" creationId="{9947D870-9372-F889-6552-BBB6AF0F346D}"/>
          </ac:spMkLst>
        </pc:spChg>
        <pc:spChg chg="del mod">
          <ac:chgData name="Prabhash rathnayake" userId="873b1db0132bd45c" providerId="LiveId" clId="{6C841BA6-CAED-46A9-8EC7-7DE6B2FC62E0}" dt="2024-08-25T23:21:09.312" v="4509" actId="478"/>
          <ac:spMkLst>
            <pc:docMk/>
            <pc:sldMk cId="2933513912" sldId="290"/>
            <ac:spMk id="3" creationId="{00AB85B7-B5E4-302F-85BE-C437B5B7890A}"/>
          </ac:spMkLst>
        </pc:spChg>
        <pc:spChg chg="add del mod">
          <ac:chgData name="Prabhash rathnayake" userId="873b1db0132bd45c" providerId="LiveId" clId="{6C841BA6-CAED-46A9-8EC7-7DE6B2FC62E0}" dt="2024-08-25T23:21:10.634" v="4510"/>
          <ac:spMkLst>
            <pc:docMk/>
            <pc:sldMk cId="2933513912" sldId="290"/>
            <ac:spMk id="5" creationId="{EEB30C6F-94F5-2900-B9AD-A78C5D02428C}"/>
          </ac:spMkLst>
        </pc:spChg>
        <pc:graphicFrameChg chg="add mod modGraphic">
          <ac:chgData name="Prabhash rathnayake" userId="873b1db0132bd45c" providerId="LiveId" clId="{6C841BA6-CAED-46A9-8EC7-7DE6B2FC62E0}" dt="2024-08-25T23:21:52.343" v="4515" actId="14100"/>
          <ac:graphicFrameMkLst>
            <pc:docMk/>
            <pc:sldMk cId="2933513912" sldId="290"/>
            <ac:graphicFrameMk id="6" creationId="{28ED87B9-D348-5196-5A83-3722A1660448}"/>
          </ac:graphicFrameMkLst>
        </pc:graphicFrameChg>
      </pc:sldChg>
      <pc:sldChg chg="addSp delSp modSp new mod">
        <pc:chgData name="Prabhash rathnayake" userId="873b1db0132bd45c" providerId="LiveId" clId="{6C841BA6-CAED-46A9-8EC7-7DE6B2FC62E0}" dt="2024-08-28T22:11:29.422" v="4888" actId="404"/>
        <pc:sldMkLst>
          <pc:docMk/>
          <pc:sldMk cId="2094346065" sldId="291"/>
        </pc:sldMkLst>
        <pc:spChg chg="mod">
          <ac:chgData name="Prabhash rathnayake" userId="873b1db0132bd45c" providerId="LiveId" clId="{6C841BA6-CAED-46A9-8EC7-7DE6B2FC62E0}" dt="2024-08-28T21:51:53.292" v="4802" actId="27636"/>
          <ac:spMkLst>
            <pc:docMk/>
            <pc:sldMk cId="2094346065" sldId="291"/>
            <ac:spMk id="2" creationId="{D6CD97A5-80DC-47FB-B6A2-465E58ECCB8C}"/>
          </ac:spMkLst>
        </pc:spChg>
        <pc:spChg chg="del">
          <ac:chgData name="Prabhash rathnayake" userId="873b1db0132bd45c" providerId="LiveId" clId="{6C841BA6-CAED-46A9-8EC7-7DE6B2FC62E0}" dt="2024-08-28T21:51:23.462" v="4785"/>
          <ac:spMkLst>
            <pc:docMk/>
            <pc:sldMk cId="2094346065" sldId="291"/>
            <ac:spMk id="3" creationId="{EB4BB843-DAEB-1A09-AAC1-CC3BF7712A14}"/>
          </ac:spMkLst>
        </pc:spChg>
        <pc:spChg chg="add del mod">
          <ac:chgData name="Prabhash rathnayake" userId="873b1db0132bd45c" providerId="LiveId" clId="{6C841BA6-CAED-46A9-8EC7-7DE6B2FC62E0}" dt="2024-08-28T22:02:12.722" v="4833" actId="478"/>
          <ac:spMkLst>
            <pc:docMk/>
            <pc:sldMk cId="2094346065" sldId="291"/>
            <ac:spMk id="6" creationId="{F862BB2C-8A1C-9797-AF1E-FFFCB6AAD97C}"/>
          </ac:spMkLst>
        </pc:spChg>
        <pc:spChg chg="add del mod">
          <ac:chgData name="Prabhash rathnayake" userId="873b1db0132bd45c" providerId="LiveId" clId="{6C841BA6-CAED-46A9-8EC7-7DE6B2FC62E0}" dt="2024-08-28T22:11:05.442" v="4877" actId="478"/>
          <ac:spMkLst>
            <pc:docMk/>
            <pc:sldMk cId="2094346065" sldId="291"/>
            <ac:spMk id="15" creationId="{4913BC52-E023-84BA-092B-DDA66D649BB8}"/>
          </ac:spMkLst>
        </pc:spChg>
        <pc:graphicFrameChg chg="add del mod modGraphic">
          <ac:chgData name="Prabhash rathnayake" userId="873b1db0132bd45c" providerId="LiveId" clId="{6C841BA6-CAED-46A9-8EC7-7DE6B2FC62E0}" dt="2024-08-28T22:10:56.782" v="4875" actId="478"/>
          <ac:graphicFrameMkLst>
            <pc:docMk/>
            <pc:sldMk cId="2094346065" sldId="291"/>
            <ac:graphicFrameMk id="4" creationId="{E9A1D657-C27A-253A-4692-8384FE868ED6}"/>
          </ac:graphicFrameMkLst>
        </pc:graphicFrameChg>
        <pc:graphicFrameChg chg="add mod">
          <ac:chgData name="Prabhash rathnayake" userId="873b1db0132bd45c" providerId="LiveId" clId="{6C841BA6-CAED-46A9-8EC7-7DE6B2FC62E0}" dt="2024-08-28T22:02:17.919" v="4834"/>
          <ac:graphicFrameMkLst>
            <pc:docMk/>
            <pc:sldMk cId="2094346065" sldId="291"/>
            <ac:graphicFrameMk id="10" creationId="{4B61E90B-7550-E027-5BC5-95FE611B7769}"/>
          </ac:graphicFrameMkLst>
        </pc:graphicFrameChg>
        <pc:graphicFrameChg chg="add mod modGraphic">
          <ac:chgData name="Prabhash rathnayake" userId="873b1db0132bd45c" providerId="LiveId" clId="{6C841BA6-CAED-46A9-8EC7-7DE6B2FC62E0}" dt="2024-08-28T22:02:36.700" v="4838" actId="14100"/>
          <ac:graphicFrameMkLst>
            <pc:docMk/>
            <pc:sldMk cId="2094346065" sldId="291"/>
            <ac:graphicFrameMk id="11" creationId="{B0D44AE1-E506-1240-A8E8-4A2FCC3D15C2}"/>
          </ac:graphicFrameMkLst>
        </pc:graphicFrameChg>
        <pc:graphicFrameChg chg="add mod">
          <ac:chgData name="Prabhash rathnayake" userId="873b1db0132bd45c" providerId="LiveId" clId="{6C841BA6-CAED-46A9-8EC7-7DE6B2FC62E0}" dt="2024-08-28T22:10:41.709" v="4873"/>
          <ac:graphicFrameMkLst>
            <pc:docMk/>
            <pc:sldMk cId="2094346065" sldId="291"/>
            <ac:graphicFrameMk id="12" creationId="{E8275271-A295-8E40-F91C-BAC51D2A002E}"/>
          </ac:graphicFrameMkLst>
        </pc:graphicFrameChg>
        <pc:graphicFrameChg chg="add mod modGraphic">
          <ac:chgData name="Prabhash rathnayake" userId="873b1db0132bd45c" providerId="LiveId" clId="{6C841BA6-CAED-46A9-8EC7-7DE6B2FC62E0}" dt="2024-08-28T22:11:29.422" v="4888" actId="404"/>
          <ac:graphicFrameMkLst>
            <pc:docMk/>
            <pc:sldMk cId="2094346065" sldId="291"/>
            <ac:graphicFrameMk id="13" creationId="{6F3BF54C-D00A-3740-3B70-0FECE406FB28}"/>
          </ac:graphicFrameMkLst>
        </pc:graphicFrameChg>
        <pc:picChg chg="add mod">
          <ac:chgData name="Prabhash rathnayake" userId="873b1db0132bd45c" providerId="LiveId" clId="{6C841BA6-CAED-46A9-8EC7-7DE6B2FC62E0}" dt="2024-08-28T21:59:54.026" v="4825" actId="1076"/>
          <ac:picMkLst>
            <pc:docMk/>
            <pc:sldMk cId="2094346065" sldId="291"/>
            <ac:picMk id="7" creationId="{A6395783-BFB9-C83B-4ABF-8F14C5DCE05B}"/>
          </ac:picMkLst>
        </pc:picChg>
        <pc:picChg chg="add mod">
          <ac:chgData name="Prabhash rathnayake" userId="873b1db0132bd45c" providerId="LiveId" clId="{6C841BA6-CAED-46A9-8EC7-7DE6B2FC62E0}" dt="2024-08-28T22:00:06.543" v="4829" actId="14100"/>
          <ac:picMkLst>
            <pc:docMk/>
            <pc:sldMk cId="2094346065" sldId="291"/>
            <ac:picMk id="9" creationId="{306C1504-F4D1-11EF-FE47-084F67761D1D}"/>
          </ac:picMkLst>
        </pc:picChg>
      </pc:sldChg>
      <pc:sldChg chg="addSp delSp modSp new mod setBg">
        <pc:chgData name="Prabhash rathnayake" userId="873b1db0132bd45c" providerId="LiveId" clId="{6C841BA6-CAED-46A9-8EC7-7DE6B2FC62E0}" dt="2024-09-03T11:44:40.851" v="5008" actId="14734"/>
        <pc:sldMkLst>
          <pc:docMk/>
          <pc:sldMk cId="1881772429" sldId="292"/>
        </pc:sldMkLst>
        <pc:spChg chg="mod">
          <ac:chgData name="Prabhash rathnayake" userId="873b1db0132bd45c" providerId="LiveId" clId="{6C841BA6-CAED-46A9-8EC7-7DE6B2FC62E0}" dt="2024-08-29T00:46:43.398" v="4921" actId="20577"/>
          <ac:spMkLst>
            <pc:docMk/>
            <pc:sldMk cId="1881772429" sldId="292"/>
            <ac:spMk id="2" creationId="{30CEC073-7974-BD3F-40FC-B7BF8E4030FA}"/>
          </ac:spMkLst>
        </pc:spChg>
        <pc:spChg chg="del">
          <ac:chgData name="Prabhash rathnayake" userId="873b1db0132bd45c" providerId="LiveId" clId="{6C841BA6-CAED-46A9-8EC7-7DE6B2FC62E0}" dt="2024-08-29T00:44:21.767" v="4892"/>
          <ac:spMkLst>
            <pc:docMk/>
            <pc:sldMk cId="1881772429" sldId="292"/>
            <ac:spMk id="3" creationId="{34F03932-9027-5312-8F55-189A4A1EDF7F}"/>
          </ac:spMkLst>
        </pc:spChg>
        <pc:spChg chg="add">
          <ac:chgData name="Prabhash rathnayake" userId="873b1db0132bd45c" providerId="LiveId" clId="{6C841BA6-CAED-46A9-8EC7-7DE6B2FC62E0}" dt="2024-08-29T00:44:31.711" v="4894" actId="26606"/>
          <ac:spMkLst>
            <pc:docMk/>
            <pc:sldMk cId="1881772429" sldId="292"/>
            <ac:spMk id="9" creationId="{BACC6370-2D7E-4714-9D71-7542949D7D5D}"/>
          </ac:spMkLst>
        </pc:spChg>
        <pc:spChg chg="add">
          <ac:chgData name="Prabhash rathnayake" userId="873b1db0132bd45c" providerId="LiveId" clId="{6C841BA6-CAED-46A9-8EC7-7DE6B2FC62E0}" dt="2024-08-29T00:44:31.711" v="4894" actId="26606"/>
          <ac:spMkLst>
            <pc:docMk/>
            <pc:sldMk cId="1881772429" sldId="292"/>
            <ac:spMk id="11" creationId="{F68B3F68-107C-434F-AA38-110D5EA91B85}"/>
          </ac:spMkLst>
        </pc:spChg>
        <pc:spChg chg="add">
          <ac:chgData name="Prabhash rathnayake" userId="873b1db0132bd45c" providerId="LiveId" clId="{6C841BA6-CAED-46A9-8EC7-7DE6B2FC62E0}" dt="2024-08-29T00:44:31.711" v="4894" actId="26606"/>
          <ac:spMkLst>
            <pc:docMk/>
            <pc:sldMk cId="1881772429" sldId="292"/>
            <ac:spMk id="13" creationId="{AAD0DBB9-1A4B-4391-81D4-CB19F9AB918A}"/>
          </ac:spMkLst>
        </pc:spChg>
        <pc:spChg chg="add">
          <ac:chgData name="Prabhash rathnayake" userId="873b1db0132bd45c" providerId="LiveId" clId="{6C841BA6-CAED-46A9-8EC7-7DE6B2FC62E0}" dt="2024-08-29T00:44:31.711" v="4894" actId="26606"/>
          <ac:spMkLst>
            <pc:docMk/>
            <pc:sldMk cId="1881772429" sldId="292"/>
            <ac:spMk id="15" creationId="{063BBA22-50EA-4C4D-BE05-F1CE4E63AA56}"/>
          </ac:spMkLst>
        </pc:spChg>
        <pc:graphicFrameChg chg="add mod modGraphic">
          <ac:chgData name="Prabhash rathnayake" userId="873b1db0132bd45c" providerId="LiveId" clId="{6C841BA6-CAED-46A9-8EC7-7DE6B2FC62E0}" dt="2024-09-03T11:44:40.851" v="5008" actId="14734"/>
          <ac:graphicFrameMkLst>
            <pc:docMk/>
            <pc:sldMk cId="1881772429" sldId="292"/>
            <ac:graphicFrameMk id="4" creationId="{169A943D-AA65-7772-5643-5E603137E389}"/>
          </ac:graphicFrameMkLst>
        </pc:graphicFrameChg>
        <pc:graphicFrameChg chg="add del mod modGraphic">
          <ac:chgData name="Prabhash rathnayake" userId="873b1db0132bd45c" providerId="LiveId" clId="{6C841BA6-CAED-46A9-8EC7-7DE6B2FC62E0}" dt="2024-08-29T00:45:14.505" v="4898" actId="478"/>
          <ac:graphicFrameMkLst>
            <pc:docMk/>
            <pc:sldMk cId="1881772429" sldId="292"/>
            <ac:graphicFrameMk id="5" creationId="{0FE182D3-B7CC-7290-9504-70BB5860E018}"/>
          </ac:graphicFrameMkLst>
        </pc:graphicFrameChg>
        <pc:graphicFrameChg chg="add mod modGraphic">
          <ac:chgData name="Prabhash rathnayake" userId="873b1db0132bd45c" providerId="LiveId" clId="{6C841BA6-CAED-46A9-8EC7-7DE6B2FC62E0}" dt="2024-08-29T00:46:28.226" v="4906" actId="14100"/>
          <ac:graphicFrameMkLst>
            <pc:docMk/>
            <pc:sldMk cId="1881772429" sldId="292"/>
            <ac:graphicFrameMk id="6" creationId="{5F1C59F2-D9D5-14D2-A0B7-586D20DA36DB}"/>
          </ac:graphicFrameMkLst>
        </pc:graphicFrameChg>
      </pc:sldChg>
      <pc:sldChg chg="new del">
        <pc:chgData name="Prabhash rathnayake" userId="873b1db0132bd45c" providerId="LiveId" clId="{6C841BA6-CAED-46A9-8EC7-7DE6B2FC62E0}" dt="2024-09-03T01:06:22.195" v="5006" actId="680"/>
        <pc:sldMkLst>
          <pc:docMk/>
          <pc:sldMk cId="2950779732" sldId="29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4C0958-0287-43FC-A0D9-5F94DCB427B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51BDDA-C996-4DB6-A6F5-7C6332CBA25A}">
      <dgm:prSet/>
      <dgm:spPr/>
      <dgm:t>
        <a:bodyPr/>
        <a:lstStyle/>
        <a:p>
          <a:r>
            <a:rPr lang="en-FI" b="1" i="0" baseline="0"/>
            <a:t>RSRP Thresholds</a:t>
          </a:r>
          <a:r>
            <a:rPr lang="en-FI" b="0" i="0" baseline="0"/>
            <a:t>: Set RSRP thresholds for switching between V2N, V2I, V2V, and edge server usage to ensure reliable connectivity.</a:t>
          </a:r>
          <a:endParaRPr lang="en-US"/>
        </a:p>
      </dgm:t>
    </dgm:pt>
    <dgm:pt modelId="{50BFAD6F-F481-49F3-8ED5-381877EE71CF}" type="parTrans" cxnId="{18DB1F69-4B33-4E79-BA8A-B1C2A484BA05}">
      <dgm:prSet/>
      <dgm:spPr/>
      <dgm:t>
        <a:bodyPr/>
        <a:lstStyle/>
        <a:p>
          <a:endParaRPr lang="en-US"/>
        </a:p>
      </dgm:t>
    </dgm:pt>
    <dgm:pt modelId="{AC1885AC-4D3C-4899-9ACA-A2FE62F3E4EA}" type="sibTrans" cxnId="{18DB1F69-4B33-4E79-BA8A-B1C2A484BA05}">
      <dgm:prSet/>
      <dgm:spPr/>
      <dgm:t>
        <a:bodyPr/>
        <a:lstStyle/>
        <a:p>
          <a:endParaRPr lang="en-US"/>
        </a:p>
      </dgm:t>
    </dgm:pt>
    <dgm:pt modelId="{383868BC-FEC6-4A48-9BEE-D4968EE395F4}">
      <dgm:prSet/>
      <dgm:spPr/>
      <dgm:t>
        <a:bodyPr/>
        <a:lstStyle/>
        <a:p>
          <a:r>
            <a:rPr lang="en-FI" b="1" i="0" baseline="0" dirty="0"/>
            <a:t>Current Network</a:t>
          </a:r>
          <a:r>
            <a:rPr lang="en-FI" b="0" i="0" baseline="0" dirty="0"/>
            <a:t>: The existing 5G NR NSA network in Oulu supports only lower-degree</a:t>
          </a:r>
          <a:r>
            <a:rPr lang="en-US" b="0" i="0" baseline="0" dirty="0"/>
            <a:t> automation</a:t>
          </a:r>
          <a:endParaRPr lang="en-US" dirty="0"/>
        </a:p>
      </dgm:t>
    </dgm:pt>
    <dgm:pt modelId="{6AEADA5F-412D-461B-AFA3-1AB265C5603A}" type="parTrans" cxnId="{329BBE99-67BD-48E5-A83C-AC9B00C88405}">
      <dgm:prSet/>
      <dgm:spPr/>
      <dgm:t>
        <a:bodyPr/>
        <a:lstStyle/>
        <a:p>
          <a:endParaRPr lang="en-US"/>
        </a:p>
      </dgm:t>
    </dgm:pt>
    <dgm:pt modelId="{6B5353B4-7B83-42A8-8AFD-B242CC30AD35}" type="sibTrans" cxnId="{329BBE99-67BD-48E5-A83C-AC9B00C88405}">
      <dgm:prSet/>
      <dgm:spPr/>
      <dgm:t>
        <a:bodyPr/>
        <a:lstStyle/>
        <a:p>
          <a:endParaRPr lang="en-US"/>
        </a:p>
      </dgm:t>
    </dgm:pt>
    <dgm:pt modelId="{4FBFD8DA-B2E6-4A87-897D-9A9D3C88EA1A}">
      <dgm:prSet/>
      <dgm:spPr/>
      <dgm:t>
        <a:bodyPr/>
        <a:lstStyle/>
        <a:p>
          <a:r>
            <a:rPr lang="en-FI" b="1" i="0" baseline="0" dirty="0"/>
            <a:t>Latency Issue</a:t>
          </a:r>
          <a:r>
            <a:rPr lang="en-FI" b="0" i="0" baseline="0" dirty="0"/>
            <a:t>: The 5G NSA network has too high latency for higher-degree automation or fully autonomous driving.</a:t>
          </a:r>
          <a:endParaRPr lang="en-US" dirty="0"/>
        </a:p>
      </dgm:t>
    </dgm:pt>
    <dgm:pt modelId="{9FF22CB3-E914-4213-8803-8874DEB6003F}" type="parTrans" cxnId="{DD21458A-54BC-49AA-A581-8DFA9F2F89A0}">
      <dgm:prSet/>
      <dgm:spPr/>
      <dgm:t>
        <a:bodyPr/>
        <a:lstStyle/>
        <a:p>
          <a:endParaRPr lang="en-US"/>
        </a:p>
      </dgm:t>
    </dgm:pt>
    <dgm:pt modelId="{C924431E-852C-4DA2-B7A7-1039472C95B9}" type="sibTrans" cxnId="{DD21458A-54BC-49AA-A581-8DFA9F2F89A0}">
      <dgm:prSet/>
      <dgm:spPr/>
      <dgm:t>
        <a:bodyPr/>
        <a:lstStyle/>
        <a:p>
          <a:endParaRPr lang="en-US"/>
        </a:p>
      </dgm:t>
    </dgm:pt>
    <dgm:pt modelId="{8B26D6CE-BBFB-47CE-927F-32E962A62E9F}">
      <dgm:prSet/>
      <dgm:spPr/>
      <dgm:t>
        <a:bodyPr/>
        <a:lstStyle/>
        <a:p>
          <a:r>
            <a:rPr lang="en-FI" b="1" i="0" baseline="0"/>
            <a:t>Need for Better Networks</a:t>
          </a:r>
          <a:r>
            <a:rPr lang="en-FI" b="0" i="0" baseline="0"/>
            <a:t>: 5G SA or 6G networks with lower latency and higher reliability are needed for fully autonomous driving.</a:t>
          </a:r>
          <a:endParaRPr lang="en-US"/>
        </a:p>
      </dgm:t>
    </dgm:pt>
    <dgm:pt modelId="{F0A872BF-2632-4C65-890E-E65C6B8D78F4}" type="parTrans" cxnId="{3FA97776-3558-4F0B-958B-97409E05D2A9}">
      <dgm:prSet/>
      <dgm:spPr/>
      <dgm:t>
        <a:bodyPr/>
        <a:lstStyle/>
        <a:p>
          <a:endParaRPr lang="en-US"/>
        </a:p>
      </dgm:t>
    </dgm:pt>
    <dgm:pt modelId="{9FEAE51B-5D36-4C59-9AE3-C14919981DC8}" type="sibTrans" cxnId="{3FA97776-3558-4F0B-958B-97409E05D2A9}">
      <dgm:prSet/>
      <dgm:spPr/>
      <dgm:t>
        <a:bodyPr/>
        <a:lstStyle/>
        <a:p>
          <a:endParaRPr lang="en-US"/>
        </a:p>
      </dgm:t>
    </dgm:pt>
    <dgm:pt modelId="{A67C78FA-B775-4A5E-BF87-2DA556689331}">
      <dgm:prSet/>
      <dgm:spPr/>
      <dgm:t>
        <a:bodyPr/>
        <a:lstStyle/>
        <a:p>
          <a:r>
            <a:rPr lang="en-FI" b="1" i="0" baseline="0"/>
            <a:t>Regional Differences</a:t>
          </a:r>
          <a:r>
            <a:rPr lang="en-FI" b="0" i="0" baseline="0"/>
            <a:t>: Autonomous driving capabilities will vary by region—some areas will support full automation, others only lower-degree automation, and some will rely on onboard sensors and periodic broadcasts only.</a:t>
          </a:r>
          <a:endParaRPr lang="en-US"/>
        </a:p>
      </dgm:t>
    </dgm:pt>
    <dgm:pt modelId="{2E8386B3-AED2-4B1F-9B68-4584F4670C5C}" type="parTrans" cxnId="{702449EE-616A-409C-BDE4-FB22C5976AD1}">
      <dgm:prSet/>
      <dgm:spPr/>
      <dgm:t>
        <a:bodyPr/>
        <a:lstStyle/>
        <a:p>
          <a:endParaRPr lang="en-US"/>
        </a:p>
      </dgm:t>
    </dgm:pt>
    <dgm:pt modelId="{87808C55-845D-4218-98F6-89BD6442139A}" type="sibTrans" cxnId="{702449EE-616A-409C-BDE4-FB22C5976AD1}">
      <dgm:prSet/>
      <dgm:spPr/>
      <dgm:t>
        <a:bodyPr/>
        <a:lstStyle/>
        <a:p>
          <a:endParaRPr lang="en-US"/>
        </a:p>
      </dgm:t>
    </dgm:pt>
    <dgm:pt modelId="{2544E20B-B0D1-4CD4-9958-2B9EFD175826}" type="pres">
      <dgm:prSet presAssocID="{A14C0958-0287-43FC-A0D9-5F94DCB427B1}" presName="root" presStyleCnt="0">
        <dgm:presLayoutVars>
          <dgm:dir/>
          <dgm:resizeHandles val="exact"/>
        </dgm:presLayoutVars>
      </dgm:prSet>
      <dgm:spPr/>
    </dgm:pt>
    <dgm:pt modelId="{8A7382D9-F9A4-42E4-85EB-EE212397FF8E}" type="pres">
      <dgm:prSet presAssocID="{FF51BDDA-C996-4DB6-A6F5-7C6332CBA25A}" presName="compNode" presStyleCnt="0"/>
      <dgm:spPr/>
    </dgm:pt>
    <dgm:pt modelId="{1C7A54D2-1553-4B04-BDA3-80E1E22A2FF3}" type="pres">
      <dgm:prSet presAssocID="{FF51BDDA-C996-4DB6-A6F5-7C6332CBA25A}" presName="bgRect" presStyleLbl="bgShp" presStyleIdx="0" presStyleCnt="5"/>
      <dgm:spPr/>
    </dgm:pt>
    <dgm:pt modelId="{A32EA698-777F-4873-B9DB-A32E9DDB1AB1}" type="pres">
      <dgm:prSet presAssocID="{FF51BDDA-C996-4DB6-A6F5-7C6332CBA25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B6954141-B347-4885-B52F-E5CD3E9B0BEF}" type="pres">
      <dgm:prSet presAssocID="{FF51BDDA-C996-4DB6-A6F5-7C6332CBA25A}" presName="spaceRect" presStyleCnt="0"/>
      <dgm:spPr/>
    </dgm:pt>
    <dgm:pt modelId="{23E974A9-FB82-4E07-B019-E37E6F8B9D81}" type="pres">
      <dgm:prSet presAssocID="{FF51BDDA-C996-4DB6-A6F5-7C6332CBA25A}" presName="parTx" presStyleLbl="revTx" presStyleIdx="0" presStyleCnt="5">
        <dgm:presLayoutVars>
          <dgm:chMax val="0"/>
          <dgm:chPref val="0"/>
        </dgm:presLayoutVars>
      </dgm:prSet>
      <dgm:spPr/>
    </dgm:pt>
    <dgm:pt modelId="{176CE970-3985-4BC2-A4E1-4AF541AB6D02}" type="pres">
      <dgm:prSet presAssocID="{AC1885AC-4D3C-4899-9ACA-A2FE62F3E4EA}" presName="sibTrans" presStyleCnt="0"/>
      <dgm:spPr/>
    </dgm:pt>
    <dgm:pt modelId="{4A6FF5C9-4284-49B9-B2E5-1E3C7818DE4C}" type="pres">
      <dgm:prSet presAssocID="{383868BC-FEC6-4A48-9BEE-D4968EE395F4}" presName="compNode" presStyleCnt="0"/>
      <dgm:spPr/>
    </dgm:pt>
    <dgm:pt modelId="{E5B8EADA-77F7-4033-A9E9-ABAE47B35CC2}" type="pres">
      <dgm:prSet presAssocID="{383868BC-FEC6-4A48-9BEE-D4968EE395F4}" presName="bgRect" presStyleLbl="bgShp" presStyleIdx="1" presStyleCnt="5"/>
      <dgm:spPr/>
    </dgm:pt>
    <dgm:pt modelId="{95A79FF0-C761-4010-9BB1-A0E1D08B5AB1}" type="pres">
      <dgm:prSet presAssocID="{383868BC-FEC6-4A48-9BEE-D4968EE395F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EBF10D8-E3E8-46D0-A771-C5AF144EDD3C}" type="pres">
      <dgm:prSet presAssocID="{383868BC-FEC6-4A48-9BEE-D4968EE395F4}" presName="spaceRect" presStyleCnt="0"/>
      <dgm:spPr/>
    </dgm:pt>
    <dgm:pt modelId="{9C85F16D-6519-49B1-8B0C-516F61F757A5}" type="pres">
      <dgm:prSet presAssocID="{383868BC-FEC6-4A48-9BEE-D4968EE395F4}" presName="parTx" presStyleLbl="revTx" presStyleIdx="1" presStyleCnt="5">
        <dgm:presLayoutVars>
          <dgm:chMax val="0"/>
          <dgm:chPref val="0"/>
        </dgm:presLayoutVars>
      </dgm:prSet>
      <dgm:spPr/>
    </dgm:pt>
    <dgm:pt modelId="{35092505-30B5-41C5-9AC6-736868A75279}" type="pres">
      <dgm:prSet presAssocID="{6B5353B4-7B83-42A8-8AFD-B242CC30AD35}" presName="sibTrans" presStyleCnt="0"/>
      <dgm:spPr/>
    </dgm:pt>
    <dgm:pt modelId="{6D3B2ABA-3338-479C-A663-53F0A3258774}" type="pres">
      <dgm:prSet presAssocID="{4FBFD8DA-B2E6-4A87-897D-9A9D3C88EA1A}" presName="compNode" presStyleCnt="0"/>
      <dgm:spPr/>
    </dgm:pt>
    <dgm:pt modelId="{F0E377F5-6788-402C-A49E-E82E095069BE}" type="pres">
      <dgm:prSet presAssocID="{4FBFD8DA-B2E6-4A87-897D-9A9D3C88EA1A}" presName="bgRect" presStyleLbl="bgShp" presStyleIdx="2" presStyleCnt="5" custLinFactNeighborY="2628"/>
      <dgm:spPr/>
    </dgm:pt>
    <dgm:pt modelId="{3580859A-61EF-4860-A26E-9CA97F0F1704}" type="pres">
      <dgm:prSet presAssocID="{4FBFD8DA-B2E6-4A87-897D-9A9D3C88EA1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3B26B1A-D10C-4A93-9C20-656BC720C38D}" type="pres">
      <dgm:prSet presAssocID="{4FBFD8DA-B2E6-4A87-897D-9A9D3C88EA1A}" presName="spaceRect" presStyleCnt="0"/>
      <dgm:spPr/>
    </dgm:pt>
    <dgm:pt modelId="{4F814DF0-9E60-44B0-82E4-A52045CE5448}" type="pres">
      <dgm:prSet presAssocID="{4FBFD8DA-B2E6-4A87-897D-9A9D3C88EA1A}" presName="parTx" presStyleLbl="revTx" presStyleIdx="2" presStyleCnt="5">
        <dgm:presLayoutVars>
          <dgm:chMax val="0"/>
          <dgm:chPref val="0"/>
        </dgm:presLayoutVars>
      </dgm:prSet>
      <dgm:spPr/>
    </dgm:pt>
    <dgm:pt modelId="{E9755038-45EA-4D50-98DB-2937A0526064}" type="pres">
      <dgm:prSet presAssocID="{C924431E-852C-4DA2-B7A7-1039472C95B9}" presName="sibTrans" presStyleCnt="0"/>
      <dgm:spPr/>
    </dgm:pt>
    <dgm:pt modelId="{DFF46DA9-DED3-44EF-B704-7815268507BE}" type="pres">
      <dgm:prSet presAssocID="{8B26D6CE-BBFB-47CE-927F-32E962A62E9F}" presName="compNode" presStyleCnt="0"/>
      <dgm:spPr/>
    </dgm:pt>
    <dgm:pt modelId="{7E44E1A0-8F30-4F3D-9DDE-36BC596F7678}" type="pres">
      <dgm:prSet presAssocID="{8B26D6CE-BBFB-47CE-927F-32E962A62E9F}" presName="bgRect" presStyleLbl="bgShp" presStyleIdx="3" presStyleCnt="5"/>
      <dgm:spPr/>
    </dgm:pt>
    <dgm:pt modelId="{046350A9-180D-408F-AC43-D2D88C841F27}" type="pres">
      <dgm:prSet presAssocID="{8B26D6CE-BBFB-47CE-927F-32E962A62E9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9340C484-3861-4158-83D2-9A2EFD6E5F9C}" type="pres">
      <dgm:prSet presAssocID="{8B26D6CE-BBFB-47CE-927F-32E962A62E9F}" presName="spaceRect" presStyleCnt="0"/>
      <dgm:spPr/>
    </dgm:pt>
    <dgm:pt modelId="{B28FC2DD-BE0F-4313-86D2-DF202AB8C8FC}" type="pres">
      <dgm:prSet presAssocID="{8B26D6CE-BBFB-47CE-927F-32E962A62E9F}" presName="parTx" presStyleLbl="revTx" presStyleIdx="3" presStyleCnt="5">
        <dgm:presLayoutVars>
          <dgm:chMax val="0"/>
          <dgm:chPref val="0"/>
        </dgm:presLayoutVars>
      </dgm:prSet>
      <dgm:spPr/>
    </dgm:pt>
    <dgm:pt modelId="{65BDB363-1F90-49DC-B6DD-C29D4EE64D26}" type="pres">
      <dgm:prSet presAssocID="{9FEAE51B-5D36-4C59-9AE3-C14919981DC8}" presName="sibTrans" presStyleCnt="0"/>
      <dgm:spPr/>
    </dgm:pt>
    <dgm:pt modelId="{29D7D08F-9C5E-434F-8468-CE9823C37988}" type="pres">
      <dgm:prSet presAssocID="{A67C78FA-B775-4A5E-BF87-2DA556689331}" presName="compNode" presStyleCnt="0"/>
      <dgm:spPr/>
    </dgm:pt>
    <dgm:pt modelId="{AE5818D0-F124-47A5-B706-BBE015D50798}" type="pres">
      <dgm:prSet presAssocID="{A67C78FA-B775-4A5E-BF87-2DA556689331}" presName="bgRect" presStyleLbl="bgShp" presStyleIdx="4" presStyleCnt="5"/>
      <dgm:spPr/>
    </dgm:pt>
    <dgm:pt modelId="{CDBBC724-54FB-4A57-958B-3878EE1902CD}" type="pres">
      <dgm:prSet presAssocID="{A67C78FA-B775-4A5E-BF87-2DA55668933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A9D93BE-7DD6-4619-81B6-A163C1F73122}" type="pres">
      <dgm:prSet presAssocID="{A67C78FA-B775-4A5E-BF87-2DA556689331}" presName="spaceRect" presStyleCnt="0"/>
      <dgm:spPr/>
    </dgm:pt>
    <dgm:pt modelId="{CFE04846-023F-4621-89A7-221BD9FA7DF2}" type="pres">
      <dgm:prSet presAssocID="{A67C78FA-B775-4A5E-BF87-2DA55668933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DCA9105-EDB8-4E28-97AC-F5A6A921731E}" type="presOf" srcId="{8B26D6CE-BBFB-47CE-927F-32E962A62E9F}" destId="{B28FC2DD-BE0F-4313-86D2-DF202AB8C8FC}" srcOrd="0" destOrd="0" presId="urn:microsoft.com/office/officeart/2018/2/layout/IconVerticalSolidList"/>
    <dgm:cxn modelId="{8F49300C-A2B7-4B4A-8FF7-A47B2B38DFDE}" type="presOf" srcId="{4FBFD8DA-B2E6-4A87-897D-9A9D3C88EA1A}" destId="{4F814DF0-9E60-44B0-82E4-A52045CE5448}" srcOrd="0" destOrd="0" presId="urn:microsoft.com/office/officeart/2018/2/layout/IconVerticalSolidList"/>
    <dgm:cxn modelId="{1FAB8319-FDA6-40B6-9813-547C00CD25B0}" type="presOf" srcId="{383868BC-FEC6-4A48-9BEE-D4968EE395F4}" destId="{9C85F16D-6519-49B1-8B0C-516F61F757A5}" srcOrd="0" destOrd="0" presId="urn:microsoft.com/office/officeart/2018/2/layout/IconVerticalSolidList"/>
    <dgm:cxn modelId="{18DB1F69-4B33-4E79-BA8A-B1C2A484BA05}" srcId="{A14C0958-0287-43FC-A0D9-5F94DCB427B1}" destId="{FF51BDDA-C996-4DB6-A6F5-7C6332CBA25A}" srcOrd="0" destOrd="0" parTransId="{50BFAD6F-F481-49F3-8ED5-381877EE71CF}" sibTransId="{AC1885AC-4D3C-4899-9ACA-A2FE62F3E4EA}"/>
    <dgm:cxn modelId="{3FA97776-3558-4F0B-958B-97409E05D2A9}" srcId="{A14C0958-0287-43FC-A0D9-5F94DCB427B1}" destId="{8B26D6CE-BBFB-47CE-927F-32E962A62E9F}" srcOrd="3" destOrd="0" parTransId="{F0A872BF-2632-4C65-890E-E65C6B8D78F4}" sibTransId="{9FEAE51B-5D36-4C59-9AE3-C14919981DC8}"/>
    <dgm:cxn modelId="{DD21458A-54BC-49AA-A581-8DFA9F2F89A0}" srcId="{A14C0958-0287-43FC-A0D9-5F94DCB427B1}" destId="{4FBFD8DA-B2E6-4A87-897D-9A9D3C88EA1A}" srcOrd="2" destOrd="0" parTransId="{9FF22CB3-E914-4213-8803-8874DEB6003F}" sibTransId="{C924431E-852C-4DA2-B7A7-1039472C95B9}"/>
    <dgm:cxn modelId="{7B8C668B-A5DE-4D1D-824D-98FBF3B61AD5}" type="presOf" srcId="{A14C0958-0287-43FC-A0D9-5F94DCB427B1}" destId="{2544E20B-B0D1-4CD4-9958-2B9EFD175826}" srcOrd="0" destOrd="0" presId="urn:microsoft.com/office/officeart/2018/2/layout/IconVerticalSolidList"/>
    <dgm:cxn modelId="{6BF63E8F-909E-41A2-9345-672E3614919B}" type="presOf" srcId="{A67C78FA-B775-4A5E-BF87-2DA556689331}" destId="{CFE04846-023F-4621-89A7-221BD9FA7DF2}" srcOrd="0" destOrd="0" presId="urn:microsoft.com/office/officeart/2018/2/layout/IconVerticalSolidList"/>
    <dgm:cxn modelId="{329BBE99-67BD-48E5-A83C-AC9B00C88405}" srcId="{A14C0958-0287-43FC-A0D9-5F94DCB427B1}" destId="{383868BC-FEC6-4A48-9BEE-D4968EE395F4}" srcOrd="1" destOrd="0" parTransId="{6AEADA5F-412D-461B-AFA3-1AB265C5603A}" sibTransId="{6B5353B4-7B83-42A8-8AFD-B242CC30AD35}"/>
    <dgm:cxn modelId="{702449EE-616A-409C-BDE4-FB22C5976AD1}" srcId="{A14C0958-0287-43FC-A0D9-5F94DCB427B1}" destId="{A67C78FA-B775-4A5E-BF87-2DA556689331}" srcOrd="4" destOrd="0" parTransId="{2E8386B3-AED2-4B1F-9B68-4584F4670C5C}" sibTransId="{87808C55-845D-4218-98F6-89BD6442139A}"/>
    <dgm:cxn modelId="{D65323F9-CB76-4BF1-8156-46692CE1E48D}" type="presOf" srcId="{FF51BDDA-C996-4DB6-A6F5-7C6332CBA25A}" destId="{23E974A9-FB82-4E07-B019-E37E6F8B9D81}" srcOrd="0" destOrd="0" presId="urn:microsoft.com/office/officeart/2018/2/layout/IconVerticalSolidList"/>
    <dgm:cxn modelId="{A431E73E-BBAA-4343-A293-BF49EAADA510}" type="presParOf" srcId="{2544E20B-B0D1-4CD4-9958-2B9EFD175826}" destId="{8A7382D9-F9A4-42E4-85EB-EE212397FF8E}" srcOrd="0" destOrd="0" presId="urn:microsoft.com/office/officeart/2018/2/layout/IconVerticalSolidList"/>
    <dgm:cxn modelId="{203F7D08-1EED-4BD4-A8B1-D8963FE121D2}" type="presParOf" srcId="{8A7382D9-F9A4-42E4-85EB-EE212397FF8E}" destId="{1C7A54D2-1553-4B04-BDA3-80E1E22A2FF3}" srcOrd="0" destOrd="0" presId="urn:microsoft.com/office/officeart/2018/2/layout/IconVerticalSolidList"/>
    <dgm:cxn modelId="{7FD7A898-FEF6-4CD6-8345-35F37B91F79C}" type="presParOf" srcId="{8A7382D9-F9A4-42E4-85EB-EE212397FF8E}" destId="{A32EA698-777F-4873-B9DB-A32E9DDB1AB1}" srcOrd="1" destOrd="0" presId="urn:microsoft.com/office/officeart/2018/2/layout/IconVerticalSolidList"/>
    <dgm:cxn modelId="{D5D8C023-D56A-42E2-BE21-91347B611616}" type="presParOf" srcId="{8A7382D9-F9A4-42E4-85EB-EE212397FF8E}" destId="{B6954141-B347-4885-B52F-E5CD3E9B0BEF}" srcOrd="2" destOrd="0" presId="urn:microsoft.com/office/officeart/2018/2/layout/IconVerticalSolidList"/>
    <dgm:cxn modelId="{7A18293E-F483-44AB-B998-0E59971EBF03}" type="presParOf" srcId="{8A7382D9-F9A4-42E4-85EB-EE212397FF8E}" destId="{23E974A9-FB82-4E07-B019-E37E6F8B9D81}" srcOrd="3" destOrd="0" presId="urn:microsoft.com/office/officeart/2018/2/layout/IconVerticalSolidList"/>
    <dgm:cxn modelId="{7E08AE25-C1B2-4599-AC4F-FE86C174F349}" type="presParOf" srcId="{2544E20B-B0D1-4CD4-9958-2B9EFD175826}" destId="{176CE970-3985-4BC2-A4E1-4AF541AB6D02}" srcOrd="1" destOrd="0" presId="urn:microsoft.com/office/officeart/2018/2/layout/IconVerticalSolidList"/>
    <dgm:cxn modelId="{99E9F76D-D0D5-41D2-A51E-C28916D3FA8D}" type="presParOf" srcId="{2544E20B-B0D1-4CD4-9958-2B9EFD175826}" destId="{4A6FF5C9-4284-49B9-B2E5-1E3C7818DE4C}" srcOrd="2" destOrd="0" presId="urn:microsoft.com/office/officeart/2018/2/layout/IconVerticalSolidList"/>
    <dgm:cxn modelId="{F91A20C7-4847-4BDA-B395-B802114A2C73}" type="presParOf" srcId="{4A6FF5C9-4284-49B9-B2E5-1E3C7818DE4C}" destId="{E5B8EADA-77F7-4033-A9E9-ABAE47B35CC2}" srcOrd="0" destOrd="0" presId="urn:microsoft.com/office/officeart/2018/2/layout/IconVerticalSolidList"/>
    <dgm:cxn modelId="{84442914-F36A-493B-8205-742A74ED23F5}" type="presParOf" srcId="{4A6FF5C9-4284-49B9-B2E5-1E3C7818DE4C}" destId="{95A79FF0-C761-4010-9BB1-A0E1D08B5AB1}" srcOrd="1" destOrd="0" presId="urn:microsoft.com/office/officeart/2018/2/layout/IconVerticalSolidList"/>
    <dgm:cxn modelId="{C0B9A845-DA78-44CB-A9AC-8DA1D5C1AC2C}" type="presParOf" srcId="{4A6FF5C9-4284-49B9-B2E5-1E3C7818DE4C}" destId="{1EBF10D8-E3E8-46D0-A771-C5AF144EDD3C}" srcOrd="2" destOrd="0" presId="urn:microsoft.com/office/officeart/2018/2/layout/IconVerticalSolidList"/>
    <dgm:cxn modelId="{BDF28D47-E871-4532-9F05-263FEE94FFF4}" type="presParOf" srcId="{4A6FF5C9-4284-49B9-B2E5-1E3C7818DE4C}" destId="{9C85F16D-6519-49B1-8B0C-516F61F757A5}" srcOrd="3" destOrd="0" presId="urn:microsoft.com/office/officeart/2018/2/layout/IconVerticalSolidList"/>
    <dgm:cxn modelId="{0E8E9B11-BC48-40A8-8FA5-D4D1D63925E6}" type="presParOf" srcId="{2544E20B-B0D1-4CD4-9958-2B9EFD175826}" destId="{35092505-30B5-41C5-9AC6-736868A75279}" srcOrd="3" destOrd="0" presId="urn:microsoft.com/office/officeart/2018/2/layout/IconVerticalSolidList"/>
    <dgm:cxn modelId="{6AE4D870-B65F-4FB6-89E7-21AEF00DA308}" type="presParOf" srcId="{2544E20B-B0D1-4CD4-9958-2B9EFD175826}" destId="{6D3B2ABA-3338-479C-A663-53F0A3258774}" srcOrd="4" destOrd="0" presId="urn:microsoft.com/office/officeart/2018/2/layout/IconVerticalSolidList"/>
    <dgm:cxn modelId="{3D72B99A-BA26-4468-A2E0-CAEF925BF4FF}" type="presParOf" srcId="{6D3B2ABA-3338-479C-A663-53F0A3258774}" destId="{F0E377F5-6788-402C-A49E-E82E095069BE}" srcOrd="0" destOrd="0" presId="urn:microsoft.com/office/officeart/2018/2/layout/IconVerticalSolidList"/>
    <dgm:cxn modelId="{61E3CF7B-3204-411A-B30C-A53DA6E274CC}" type="presParOf" srcId="{6D3B2ABA-3338-479C-A663-53F0A3258774}" destId="{3580859A-61EF-4860-A26E-9CA97F0F1704}" srcOrd="1" destOrd="0" presId="urn:microsoft.com/office/officeart/2018/2/layout/IconVerticalSolidList"/>
    <dgm:cxn modelId="{F68E2CA7-3E8F-435F-B9BE-9F87D211EDD0}" type="presParOf" srcId="{6D3B2ABA-3338-479C-A663-53F0A3258774}" destId="{13B26B1A-D10C-4A93-9C20-656BC720C38D}" srcOrd="2" destOrd="0" presId="urn:microsoft.com/office/officeart/2018/2/layout/IconVerticalSolidList"/>
    <dgm:cxn modelId="{9A903683-FF58-431B-BC29-51845A72E725}" type="presParOf" srcId="{6D3B2ABA-3338-479C-A663-53F0A3258774}" destId="{4F814DF0-9E60-44B0-82E4-A52045CE5448}" srcOrd="3" destOrd="0" presId="urn:microsoft.com/office/officeart/2018/2/layout/IconVerticalSolidList"/>
    <dgm:cxn modelId="{B95AC84C-5506-4F8F-9D24-8792F4C0DFF9}" type="presParOf" srcId="{2544E20B-B0D1-4CD4-9958-2B9EFD175826}" destId="{E9755038-45EA-4D50-98DB-2937A0526064}" srcOrd="5" destOrd="0" presId="urn:microsoft.com/office/officeart/2018/2/layout/IconVerticalSolidList"/>
    <dgm:cxn modelId="{426367B3-2598-4AB7-9753-22C66DDD4145}" type="presParOf" srcId="{2544E20B-B0D1-4CD4-9958-2B9EFD175826}" destId="{DFF46DA9-DED3-44EF-B704-7815268507BE}" srcOrd="6" destOrd="0" presId="urn:microsoft.com/office/officeart/2018/2/layout/IconVerticalSolidList"/>
    <dgm:cxn modelId="{47F16426-0781-440A-8D0B-DBD8D23816C8}" type="presParOf" srcId="{DFF46DA9-DED3-44EF-B704-7815268507BE}" destId="{7E44E1A0-8F30-4F3D-9DDE-36BC596F7678}" srcOrd="0" destOrd="0" presId="urn:microsoft.com/office/officeart/2018/2/layout/IconVerticalSolidList"/>
    <dgm:cxn modelId="{36C40F1B-D3CA-4ECD-81F4-A80B68EE23AE}" type="presParOf" srcId="{DFF46DA9-DED3-44EF-B704-7815268507BE}" destId="{046350A9-180D-408F-AC43-D2D88C841F27}" srcOrd="1" destOrd="0" presId="urn:microsoft.com/office/officeart/2018/2/layout/IconVerticalSolidList"/>
    <dgm:cxn modelId="{334C60FD-9F5E-47A2-8094-CD1790B0EE44}" type="presParOf" srcId="{DFF46DA9-DED3-44EF-B704-7815268507BE}" destId="{9340C484-3861-4158-83D2-9A2EFD6E5F9C}" srcOrd="2" destOrd="0" presId="urn:microsoft.com/office/officeart/2018/2/layout/IconVerticalSolidList"/>
    <dgm:cxn modelId="{91738D00-FD38-4EA4-994F-7B45EB832213}" type="presParOf" srcId="{DFF46DA9-DED3-44EF-B704-7815268507BE}" destId="{B28FC2DD-BE0F-4313-86D2-DF202AB8C8FC}" srcOrd="3" destOrd="0" presId="urn:microsoft.com/office/officeart/2018/2/layout/IconVerticalSolidList"/>
    <dgm:cxn modelId="{6C975F8C-6BD8-4925-8F6A-300493D0D17D}" type="presParOf" srcId="{2544E20B-B0D1-4CD4-9958-2B9EFD175826}" destId="{65BDB363-1F90-49DC-B6DD-C29D4EE64D26}" srcOrd="7" destOrd="0" presId="urn:microsoft.com/office/officeart/2018/2/layout/IconVerticalSolidList"/>
    <dgm:cxn modelId="{54CE6F9E-DA3D-480C-AA20-C7D773BBFB8C}" type="presParOf" srcId="{2544E20B-B0D1-4CD4-9958-2B9EFD175826}" destId="{29D7D08F-9C5E-434F-8468-CE9823C37988}" srcOrd="8" destOrd="0" presId="urn:microsoft.com/office/officeart/2018/2/layout/IconVerticalSolidList"/>
    <dgm:cxn modelId="{6E8187CF-08C8-4D6A-91EE-B0BE9409E37C}" type="presParOf" srcId="{29D7D08F-9C5E-434F-8468-CE9823C37988}" destId="{AE5818D0-F124-47A5-B706-BBE015D50798}" srcOrd="0" destOrd="0" presId="urn:microsoft.com/office/officeart/2018/2/layout/IconVerticalSolidList"/>
    <dgm:cxn modelId="{4D6774B8-AD6E-407F-A3FF-81F98FF2C305}" type="presParOf" srcId="{29D7D08F-9C5E-434F-8468-CE9823C37988}" destId="{CDBBC724-54FB-4A57-958B-3878EE1902CD}" srcOrd="1" destOrd="0" presId="urn:microsoft.com/office/officeart/2018/2/layout/IconVerticalSolidList"/>
    <dgm:cxn modelId="{9F7B7120-52B1-46DF-BDC6-A02A5B627EF6}" type="presParOf" srcId="{29D7D08F-9C5E-434F-8468-CE9823C37988}" destId="{0A9D93BE-7DD6-4619-81B6-A163C1F73122}" srcOrd="2" destOrd="0" presId="urn:microsoft.com/office/officeart/2018/2/layout/IconVerticalSolidList"/>
    <dgm:cxn modelId="{F067114F-9748-4444-8E2B-6168371F148D}" type="presParOf" srcId="{29D7D08F-9C5E-434F-8468-CE9823C37988}" destId="{CFE04846-023F-4621-89A7-221BD9FA7D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A54D2-1553-4B04-BDA3-80E1E22A2FF3}">
      <dsp:nvSpPr>
        <dsp:cNvPr id="0" name=""/>
        <dsp:cNvSpPr/>
      </dsp:nvSpPr>
      <dsp:spPr>
        <a:xfrm>
          <a:off x="0" y="3404"/>
          <a:ext cx="10515600" cy="7251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EA698-777F-4873-B9DB-A32E9DDB1AB1}">
      <dsp:nvSpPr>
        <dsp:cNvPr id="0" name=""/>
        <dsp:cNvSpPr/>
      </dsp:nvSpPr>
      <dsp:spPr>
        <a:xfrm>
          <a:off x="219348" y="166556"/>
          <a:ext cx="398815" cy="398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974A9-FB82-4E07-B019-E37E6F8B9D81}">
      <dsp:nvSpPr>
        <dsp:cNvPr id="0" name=""/>
        <dsp:cNvSpPr/>
      </dsp:nvSpPr>
      <dsp:spPr>
        <a:xfrm>
          <a:off x="837512" y="3404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500" b="1" i="0" kern="1200" baseline="0"/>
            <a:t>RSRP Thresholds</a:t>
          </a:r>
          <a:r>
            <a:rPr lang="en-FI" sz="1500" b="0" i="0" kern="1200" baseline="0"/>
            <a:t>: Set RSRP thresholds for switching between V2N, V2I, V2V, and edge server usage to ensure reliable connectivity.</a:t>
          </a:r>
          <a:endParaRPr lang="en-US" sz="1500" kern="1200"/>
        </a:p>
      </dsp:txBody>
      <dsp:txXfrm>
        <a:off x="837512" y="3404"/>
        <a:ext cx="9678087" cy="725119"/>
      </dsp:txXfrm>
    </dsp:sp>
    <dsp:sp modelId="{E5B8EADA-77F7-4033-A9E9-ABAE47B35CC2}">
      <dsp:nvSpPr>
        <dsp:cNvPr id="0" name=""/>
        <dsp:cNvSpPr/>
      </dsp:nvSpPr>
      <dsp:spPr>
        <a:xfrm>
          <a:off x="0" y="909803"/>
          <a:ext cx="10515600" cy="7251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79FF0-C761-4010-9BB1-A0E1D08B5AB1}">
      <dsp:nvSpPr>
        <dsp:cNvPr id="0" name=""/>
        <dsp:cNvSpPr/>
      </dsp:nvSpPr>
      <dsp:spPr>
        <a:xfrm>
          <a:off x="219348" y="1072955"/>
          <a:ext cx="398815" cy="398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F16D-6519-49B1-8B0C-516F61F757A5}">
      <dsp:nvSpPr>
        <dsp:cNvPr id="0" name=""/>
        <dsp:cNvSpPr/>
      </dsp:nvSpPr>
      <dsp:spPr>
        <a:xfrm>
          <a:off x="837512" y="909803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500" b="1" i="0" kern="1200" baseline="0" dirty="0"/>
            <a:t>Current Network</a:t>
          </a:r>
          <a:r>
            <a:rPr lang="en-FI" sz="1500" b="0" i="0" kern="1200" baseline="0" dirty="0"/>
            <a:t>: The existing 5G NR NSA network in Oulu supports only lower-degree</a:t>
          </a:r>
          <a:r>
            <a:rPr lang="en-US" sz="1500" b="0" i="0" kern="1200" baseline="0" dirty="0"/>
            <a:t> automation</a:t>
          </a:r>
          <a:endParaRPr lang="en-US" sz="1500" kern="1200" dirty="0"/>
        </a:p>
      </dsp:txBody>
      <dsp:txXfrm>
        <a:off x="837512" y="909803"/>
        <a:ext cx="9678087" cy="725119"/>
      </dsp:txXfrm>
    </dsp:sp>
    <dsp:sp modelId="{F0E377F5-6788-402C-A49E-E82E095069BE}">
      <dsp:nvSpPr>
        <dsp:cNvPr id="0" name=""/>
        <dsp:cNvSpPr/>
      </dsp:nvSpPr>
      <dsp:spPr>
        <a:xfrm>
          <a:off x="0" y="1835258"/>
          <a:ext cx="10515600" cy="7251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0859A-61EF-4860-A26E-9CA97F0F1704}">
      <dsp:nvSpPr>
        <dsp:cNvPr id="0" name=""/>
        <dsp:cNvSpPr/>
      </dsp:nvSpPr>
      <dsp:spPr>
        <a:xfrm>
          <a:off x="219348" y="1979354"/>
          <a:ext cx="398815" cy="398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14DF0-9E60-44B0-82E4-A52045CE5448}">
      <dsp:nvSpPr>
        <dsp:cNvPr id="0" name=""/>
        <dsp:cNvSpPr/>
      </dsp:nvSpPr>
      <dsp:spPr>
        <a:xfrm>
          <a:off x="837512" y="1816202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500" b="1" i="0" kern="1200" baseline="0" dirty="0"/>
            <a:t>Latency Issue</a:t>
          </a:r>
          <a:r>
            <a:rPr lang="en-FI" sz="1500" b="0" i="0" kern="1200" baseline="0" dirty="0"/>
            <a:t>: The 5G NSA network has too high latency for higher-degree automation or fully autonomous driving.</a:t>
          </a:r>
          <a:endParaRPr lang="en-US" sz="1500" kern="1200" dirty="0"/>
        </a:p>
      </dsp:txBody>
      <dsp:txXfrm>
        <a:off x="837512" y="1816202"/>
        <a:ext cx="9678087" cy="725119"/>
      </dsp:txXfrm>
    </dsp:sp>
    <dsp:sp modelId="{7E44E1A0-8F30-4F3D-9DDE-36BC596F7678}">
      <dsp:nvSpPr>
        <dsp:cNvPr id="0" name=""/>
        <dsp:cNvSpPr/>
      </dsp:nvSpPr>
      <dsp:spPr>
        <a:xfrm>
          <a:off x="0" y="2722601"/>
          <a:ext cx="10515600" cy="7251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350A9-180D-408F-AC43-D2D88C841F27}">
      <dsp:nvSpPr>
        <dsp:cNvPr id="0" name=""/>
        <dsp:cNvSpPr/>
      </dsp:nvSpPr>
      <dsp:spPr>
        <a:xfrm>
          <a:off x="219348" y="2885753"/>
          <a:ext cx="398815" cy="398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FC2DD-BE0F-4313-86D2-DF202AB8C8FC}">
      <dsp:nvSpPr>
        <dsp:cNvPr id="0" name=""/>
        <dsp:cNvSpPr/>
      </dsp:nvSpPr>
      <dsp:spPr>
        <a:xfrm>
          <a:off x="837512" y="2722601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500" b="1" i="0" kern="1200" baseline="0"/>
            <a:t>Need for Better Networks</a:t>
          </a:r>
          <a:r>
            <a:rPr lang="en-FI" sz="1500" b="0" i="0" kern="1200" baseline="0"/>
            <a:t>: 5G SA or 6G networks with lower latency and higher reliability are needed for fully autonomous driving.</a:t>
          </a:r>
          <a:endParaRPr lang="en-US" sz="1500" kern="1200"/>
        </a:p>
      </dsp:txBody>
      <dsp:txXfrm>
        <a:off x="837512" y="2722601"/>
        <a:ext cx="9678087" cy="725119"/>
      </dsp:txXfrm>
    </dsp:sp>
    <dsp:sp modelId="{AE5818D0-F124-47A5-B706-BBE015D50798}">
      <dsp:nvSpPr>
        <dsp:cNvPr id="0" name=""/>
        <dsp:cNvSpPr/>
      </dsp:nvSpPr>
      <dsp:spPr>
        <a:xfrm>
          <a:off x="0" y="3629000"/>
          <a:ext cx="10515600" cy="72511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BC724-54FB-4A57-958B-3878EE1902CD}">
      <dsp:nvSpPr>
        <dsp:cNvPr id="0" name=""/>
        <dsp:cNvSpPr/>
      </dsp:nvSpPr>
      <dsp:spPr>
        <a:xfrm>
          <a:off x="219348" y="3792152"/>
          <a:ext cx="398815" cy="3988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04846-023F-4621-89A7-221BD9FA7DF2}">
      <dsp:nvSpPr>
        <dsp:cNvPr id="0" name=""/>
        <dsp:cNvSpPr/>
      </dsp:nvSpPr>
      <dsp:spPr>
        <a:xfrm>
          <a:off x="837512" y="3629000"/>
          <a:ext cx="96780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500" b="1" i="0" kern="1200" baseline="0"/>
            <a:t>Regional Differences</a:t>
          </a:r>
          <a:r>
            <a:rPr lang="en-FI" sz="1500" b="0" i="0" kern="1200" baseline="0"/>
            <a:t>: Autonomous driving capabilities will vary by region—some areas will support full automation, others only lower-degree automation, and some will rely on onboard sensors and periodic broadcasts only.</a:t>
          </a:r>
          <a:endParaRPr lang="en-US" sz="1500" kern="1200"/>
        </a:p>
      </dsp:txBody>
      <dsp:txXfrm>
        <a:off x="837512" y="3629000"/>
        <a:ext cx="9678087" cy="72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82854-E55B-40F2-AC2B-71212C9B1C0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AF8B0-4C4A-4CAC-86DD-313DC570436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11625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F8B0-4C4A-4CAC-86DD-313DC570436D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7513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F8B0-4C4A-4CAC-86DD-313DC570436D}" type="slidenum">
              <a:rPr lang="en-FI" smtClean="0"/>
              <a:t>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0398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F8B0-4C4A-4CAC-86DD-313DC570436D}" type="slidenum">
              <a:rPr lang="en-FI" smtClean="0"/>
              <a:t>22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9116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F8B0-4C4A-4CAC-86DD-313DC570436D}" type="slidenum">
              <a:rPr lang="en-FI" smtClean="0"/>
              <a:t>24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2188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8F783-5BCD-DC36-99C7-0A168EF47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048A3-6B3F-262C-89C6-BD00ADDA0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C053-362D-4A0D-4259-4BFE0B79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10780-A37C-CCFB-EBC7-E7690E03E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E866D-E025-1381-569D-16C9C822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4102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ACB9-5B80-E8DA-03A1-140D6DB9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170A6-8E39-322E-2A20-EE0612DB5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16B8C-585D-8B8B-B74E-014DBF76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008B-B991-C6A0-F856-385E8A0D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B7613-2F21-9A1F-FC5E-F15DD28C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2534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01BCF1-4D39-B27E-5934-A6519B653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83375-22E4-BEF6-4D9F-DAE69B2B6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D9A0-00FA-A23E-ECC0-A8AC9507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97DF-25B0-E5C2-011D-E117134F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F3B5-C47B-53A9-4042-0BEEA77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288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83D7-8693-402C-49C8-68EE29BF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21D99-B80B-F038-AA83-7FEECC9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8D36-BCC6-3898-6A47-AAE0E886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0A033-DBF3-B3A8-CA25-4F80105C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858D-82B5-99F9-F861-F60E24B6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3640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DA60-9422-7EDF-A0D7-FB9F0A2F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50343-CC3A-826D-2ED2-19B82F0A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E84BA-EE7C-E0B7-9B87-242A9A79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1130-3382-CE4B-D37C-97BAF198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F0D09-DB26-DFD1-5E3A-0C9E4813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1841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81CE-BFFB-1CAD-60D6-BDC8C94C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28E3-206E-80BD-AA9D-F51CFB2C2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3B606-47AA-7533-1027-6869EDC8A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CCEA8-D5E0-0749-44D1-9CF7C1D1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0C272-53F0-6FEB-1A7F-803AEDF0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E3FF1-ABE3-ADEF-4F89-9FBA090C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4437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7D32-F9B5-4FDD-916E-AEDC054F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0479C-D42E-67BE-BE30-1FF3D8EFE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60FCC-1ECF-443E-D5EC-C9539A1FD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CC6DF-D78E-1C6A-2E35-D4A9C614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66377-BA30-6626-E97D-CC6EBC6E4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75328-D6EC-5C47-1D4B-A20A17BD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794812-757B-D3D3-16E9-F0596C4D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652E2-6A4E-8E76-54AE-1D6ACAC7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0426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8E53-ADE0-92A6-9796-DBC51E97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2E86C-7713-8825-3FE5-52C023FFD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78FF8-9EBB-C17A-6442-48BDDCE2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F287B-83D7-9E06-D7F0-CC7E6920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9923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B5448-BA5A-739E-E035-55C255DD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AA483-9865-BF6C-9294-A091624E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21B35-ADCE-26B9-8892-D9D19DD4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0293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8C31-2984-60EB-0FAF-AC58735D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11DB3-1826-3CCA-3FCF-E614A6AC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8C14A-0361-271E-DB4C-B8B9FF35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F6FDE-808D-F78F-F4B9-718DA2F7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556CD-43DF-7B25-4EDE-FC259BA0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6A53F-F60F-0039-4699-5C3DF7F0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2701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7DB5-44DD-B00F-9F62-7132EDAE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E467AC-8CCA-E7FF-33CD-3339EFDD7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628EE-0F0C-493D-BEC7-1730BF8D8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D50EF-EF15-ECF1-0192-7D54AB3B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86EC8-346E-C17D-BD2D-1CF0E908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A2A4F-E309-223C-F4AC-0EAC838B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9243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26915-A9C2-BD34-6DF3-3F720D2E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2F82D-97FB-90E6-CCBC-DB7309487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1418D-359C-2371-91D8-E8CFF2EC9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7D10B2-3520-4963-B86E-6B3D7FF6F440}" type="datetimeFigureOut">
              <a:rPr lang="en-FI" smtClean="0"/>
              <a:t>02/09/2024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1554-BF58-9EBF-EFF6-A29BD7BF3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48208-4BB0-58B0-2716-B6DE9DB8A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E25143-30F0-455F-9160-EDB2BAE2E37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3436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8961F-8E77-FC5B-96C7-C81CEB81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60757"/>
            <a:ext cx="7544655" cy="14615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3800" b="0" i="0" dirty="0">
                <a:effectLst/>
                <a:highlight>
                  <a:srgbClr val="FFFFFF"/>
                </a:highlight>
              </a:rPr>
              <a:t> 6G Visible Project: M3S Research </a:t>
            </a:r>
            <a:r>
              <a:rPr lang="en-US" sz="3800" dirty="0">
                <a:highlight>
                  <a:srgbClr val="FFFFFF"/>
                </a:highlight>
              </a:rPr>
              <a:t>G</a:t>
            </a:r>
            <a:r>
              <a:rPr lang="en-US" sz="3800" b="0" i="0" dirty="0">
                <a:effectLst/>
                <a:highlight>
                  <a:srgbClr val="FFFFFF"/>
                </a:highlight>
              </a:rPr>
              <a:t>roup</a:t>
            </a:r>
          </a:p>
          <a:p>
            <a:pPr algn="r"/>
            <a:r>
              <a:rPr lang="en-US" sz="2200" dirty="0">
                <a:highlight>
                  <a:srgbClr val="FFFFFF"/>
                </a:highlight>
              </a:rPr>
              <a:t>Supervisor: Vishaka Basnayake</a:t>
            </a:r>
            <a:br>
              <a:rPr lang="en-US" sz="1600" b="1" i="0" dirty="0">
                <a:solidFill>
                  <a:srgbClr val="25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</a:br>
            <a:r>
              <a:rPr lang="en-US" sz="3800" dirty="0"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68BEF-77ED-6D3B-B075-5271EA56D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9869" y="4960758"/>
            <a:ext cx="3939450" cy="123608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highlight>
                  <a:srgbClr val="F9F9F9"/>
                </a:highlight>
              </a:rPr>
              <a:t>5G/6G Service and Architecture Solutions for Autonomous Driving</a:t>
            </a: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9E7E89F-25BF-43C0-0F2B-D41D62D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" r="-1" b="28246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9" name="Straight Connector 5138">
            <a:extLst>
              <a:ext uri="{FF2B5EF4-FFF2-40B4-BE49-F238E27FC236}">
                <a16:creationId xmlns:a16="http://schemas.microsoft.com/office/drawing/2014/main" id="{8AD2EEB5-F5B4-4BDA-8293-9A997C129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27285" y="5121601"/>
            <a:ext cx="0" cy="9144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998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3AFE2-533D-A1F3-BD61-827DA29F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057" y="273444"/>
            <a:ext cx="4845767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Use Cases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1BDCED6A-B408-91F5-F488-0A9BA5255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642087"/>
              </p:ext>
            </p:extLst>
          </p:nvPr>
        </p:nvGraphicFramePr>
        <p:xfrm>
          <a:off x="161927" y="189738"/>
          <a:ext cx="6927130" cy="2574504"/>
        </p:xfrm>
        <a:graphic>
          <a:graphicData uri="http://schemas.openxmlformats.org/drawingml/2006/table">
            <a:tbl>
              <a:tblPr firstRow="1" bandRow="1"/>
              <a:tblGrid>
                <a:gridCol w="1971673">
                  <a:extLst>
                    <a:ext uri="{9D8B030D-6E8A-4147-A177-3AD203B41FA5}">
                      <a16:colId xmlns:a16="http://schemas.microsoft.com/office/drawing/2014/main" val="293144782"/>
                    </a:ext>
                  </a:extLst>
                </a:gridCol>
                <a:gridCol w="4955457">
                  <a:extLst>
                    <a:ext uri="{9D8B030D-6E8A-4147-A177-3AD203B41FA5}">
                      <a16:colId xmlns:a16="http://schemas.microsoft.com/office/drawing/2014/main" val="547791460"/>
                    </a:ext>
                  </a:extLst>
                </a:gridCol>
              </a:tblGrid>
              <a:tr h="2326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A6C9EC"/>
                          </a:highlight>
                          <a:latin typeface="Aptos Narrow" panose="020B0004020202020204" pitchFamily="34" charset="0"/>
                        </a:rPr>
                        <a:t>Parameter</a:t>
                      </a:r>
                    </a:p>
                  </a:txBody>
                  <a:tcPr marL="14217" marR="14217" marT="1421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A6C9EC"/>
                          </a:highlight>
                          <a:latin typeface="Aptos Narrow" panose="020B0004020202020204" pitchFamily="34" charset="0"/>
                        </a:rPr>
                        <a:t>Value</a:t>
                      </a:r>
                    </a:p>
                  </a:txBody>
                  <a:tcPr marL="14217" marR="14217" marT="1421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32388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Periodic Broadcast Messages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Aptos Narrow" panose="020B0004020202020204" pitchFamily="34" charset="0"/>
                        </a:rPr>
                        <a:t>Minimum: 0.004 Mbps , Maximum: 0.024 Mbps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519208"/>
                  </a:ext>
                </a:extLst>
              </a:tr>
              <a:tr h="2326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Event-Triggered Messages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Aptos Narrow" panose="020B0004020202020204" pitchFamily="34" charset="0"/>
                        </a:rPr>
                        <a:t>Maximum: 0.096 Mbps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944736"/>
                  </a:ext>
                </a:extLst>
              </a:tr>
              <a:tr h="916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Range Requirements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Aptos Narrow" panose="020B0004020202020204" pitchFamily="34" charset="0"/>
                        </a:rPr>
                        <a:t>The E-UTRAN shall be capable of supporting a communication range sufficient to give the driver(s) ample response time (e.g., 4 seconds).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59824"/>
                  </a:ext>
                </a:extLst>
              </a:tr>
              <a:tr h="3712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Speed Requirements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Aptos Narrow" panose="020B0004020202020204" pitchFamily="34" charset="0"/>
                        </a:rPr>
                        <a:t>maximum relative velocity of 500 km/h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885"/>
                  </a:ext>
                </a:extLst>
              </a:tr>
              <a:tr h="4506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Latency/ Reliability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Aptos Narrow" panose="020B0004020202020204" pitchFamily="34" charset="0"/>
                        </a:rPr>
                        <a:t>V2V/P-100ms,V2V-20ms,V2I-100ms,V2N max 1000ms</a:t>
                      </a:r>
                    </a:p>
                  </a:txBody>
                  <a:tcPr marL="14217" marR="14217" marT="142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60556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F819F36-262A-1273-B827-97D883FF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690518"/>
              </p:ext>
            </p:extLst>
          </p:nvPr>
        </p:nvGraphicFramePr>
        <p:xfrm>
          <a:off x="422107" y="2847948"/>
          <a:ext cx="11157182" cy="3848100"/>
        </p:xfrm>
        <a:graphic>
          <a:graphicData uri="http://schemas.openxmlformats.org/drawingml/2006/table">
            <a:tbl>
              <a:tblPr/>
              <a:tblGrid>
                <a:gridCol w="2251155">
                  <a:extLst>
                    <a:ext uri="{9D8B030D-6E8A-4147-A177-3AD203B41FA5}">
                      <a16:colId xmlns:a16="http://schemas.microsoft.com/office/drawing/2014/main" val="2933206821"/>
                    </a:ext>
                  </a:extLst>
                </a:gridCol>
                <a:gridCol w="2251155">
                  <a:extLst>
                    <a:ext uri="{9D8B030D-6E8A-4147-A177-3AD203B41FA5}">
                      <a16:colId xmlns:a16="http://schemas.microsoft.com/office/drawing/2014/main" val="1205383628"/>
                    </a:ext>
                  </a:extLst>
                </a:gridCol>
                <a:gridCol w="1593883">
                  <a:extLst>
                    <a:ext uri="{9D8B030D-6E8A-4147-A177-3AD203B41FA5}">
                      <a16:colId xmlns:a16="http://schemas.microsoft.com/office/drawing/2014/main" val="3984983137"/>
                    </a:ext>
                  </a:extLst>
                </a:gridCol>
                <a:gridCol w="1774632">
                  <a:extLst>
                    <a:ext uri="{9D8B030D-6E8A-4147-A177-3AD203B41FA5}">
                      <a16:colId xmlns:a16="http://schemas.microsoft.com/office/drawing/2014/main" val="2227449381"/>
                    </a:ext>
                  </a:extLst>
                </a:gridCol>
                <a:gridCol w="1774632">
                  <a:extLst>
                    <a:ext uri="{9D8B030D-6E8A-4147-A177-3AD203B41FA5}">
                      <a16:colId xmlns:a16="http://schemas.microsoft.com/office/drawing/2014/main" val="2796173542"/>
                    </a:ext>
                  </a:extLst>
                </a:gridCol>
                <a:gridCol w="1511725">
                  <a:extLst>
                    <a:ext uri="{9D8B030D-6E8A-4147-A177-3AD203B41FA5}">
                      <a16:colId xmlns:a16="http://schemas.microsoft.com/office/drawing/2014/main" val="223970847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Communication scenario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Lower-degree automation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Higher-degree automation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0437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 end-to-end latency (ms)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 rate (Mbps)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 end-to-end latency (ms)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 rate (Mbps)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597675"/>
                  </a:ext>
                </a:extLst>
              </a:tr>
              <a:tr h="3657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vehicle platooning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Cooperative driving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Lowest degree:25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 degree: 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Highest degree: 10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Highest degree: 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51111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sharing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Higher degree: 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55897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Reporting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639318"/>
                  </a:ext>
                </a:extLst>
              </a:tr>
              <a:tr h="33528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Advanced Driving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Cooperative collision avoidance 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826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sharing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87875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Emergency trajectory alignment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85518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Cooperative lane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2637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Video sharing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UL: 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306418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Extended Sensors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Sensor information sharing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Highest degree: 3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Highest degree: 50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1000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14051"/>
                  </a:ext>
                </a:extLst>
              </a:tr>
              <a:tr h="62484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Video sharing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Highest degree: 10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Highest degree: 700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636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Remote Driving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9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9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9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9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9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UL: 25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DL: 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9E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845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135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p of the world&#10;&#10;Description automatically generated">
            <a:extLst>
              <a:ext uri="{FF2B5EF4-FFF2-40B4-BE49-F238E27FC236}">
                <a16:creationId xmlns:a16="http://schemas.microsoft.com/office/drawing/2014/main" id="{6153DDFF-E40E-E5D2-B227-EE68F231B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0DEC9-814D-7007-A559-C88125F9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462" y="876966"/>
            <a:ext cx="4129448" cy="735012"/>
          </a:xfrm>
        </p:spPr>
        <p:txBody>
          <a:bodyPr>
            <a:normAutofit/>
          </a:bodyPr>
          <a:lstStyle/>
          <a:p>
            <a:pPr marL="1143000" lvl="2" indent="-228600">
              <a:spcBef>
                <a:spcPts val="800"/>
              </a:spcBef>
              <a:spcAft>
                <a:spcPts val="400"/>
              </a:spcAft>
            </a:pPr>
            <a:r>
              <a:rPr lang="en-US" sz="4000" b="1" kern="100" dirty="0"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V2N latency</a:t>
            </a:r>
            <a:endParaRPr lang="en-FI" sz="4000" b="1" kern="100" dirty="0">
              <a:effectLst/>
              <a:latin typeface="Calibri" panose="020F050202020403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7A2EC9-50EF-C804-423E-1B6F8C3D0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015101"/>
            <a:ext cx="4208106" cy="2075118"/>
          </a:xfrm>
        </p:spPr>
        <p:txBody>
          <a:bodyPr>
            <a:normAutofit/>
          </a:bodyPr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global requirement for V2X network latency for Advanced Driving is 30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ms.</a:t>
            </a:r>
            <a:endParaRPr lang="en-US" sz="1800" kern="1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But based on the global throughput speed data, the current network’s latency in 5G network is 44ms based on the 84000 locations. </a:t>
            </a:r>
            <a:endParaRPr lang="en-US" sz="2000" dirty="0"/>
          </a:p>
        </p:txBody>
      </p:sp>
      <p:pic>
        <p:nvPicPr>
          <p:cNvPr id="5" name="Picture 4" descr="A table with numbers and a red line&#10;&#10;Description automatically generated">
            <a:extLst>
              <a:ext uri="{FF2B5EF4-FFF2-40B4-BE49-F238E27FC236}">
                <a16:creationId xmlns:a16="http://schemas.microsoft.com/office/drawing/2014/main" id="{BD382B81-95F6-EE0D-3ACC-A4491B77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830" y="4965533"/>
            <a:ext cx="6144394" cy="1742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8A42A-9196-26BA-11D3-076D6AFABBF2}"/>
              </a:ext>
            </a:extLst>
          </p:cNvPr>
          <p:cNvSpPr txBox="1"/>
          <p:nvPr/>
        </p:nvSpPr>
        <p:spPr>
          <a:xfrm>
            <a:off x="135194" y="4878947"/>
            <a:ext cx="1960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Ookla 2023 report</a:t>
            </a:r>
            <a:endParaRPr lang="en-FI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85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E4AB-4063-5A74-41FB-65831CB9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586803"/>
            <a:ext cx="4381500" cy="598484"/>
          </a:xfrm>
        </p:spPr>
        <p:txBody>
          <a:bodyPr>
            <a:noAutofit/>
          </a:bodyPr>
          <a:lstStyle/>
          <a:p>
            <a:r>
              <a:rPr lang="en-US" sz="3200" b="1" kern="100" dirty="0"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Data produced by the test Car</a:t>
            </a:r>
            <a:br>
              <a:rPr lang="en-FI" sz="2400" b="1" kern="100" dirty="0">
                <a:solidFill>
                  <a:srgbClr val="0F4761"/>
                </a:solidFill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endParaRPr lang="en-FI" sz="5400" dirty="0"/>
          </a:p>
        </p:txBody>
      </p:sp>
      <p:pic>
        <p:nvPicPr>
          <p:cNvPr id="5" name="Picture 4" descr="A map with orange lines&#10;&#10;Description automatically generated">
            <a:extLst>
              <a:ext uri="{FF2B5EF4-FFF2-40B4-BE49-F238E27FC236}">
                <a16:creationId xmlns:a16="http://schemas.microsoft.com/office/drawing/2014/main" id="{02E4097D-C8CD-FA57-C579-F13DB6304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330038"/>
            <a:ext cx="3230563" cy="23740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AAA428-ECD3-58B5-088B-171C3DD792D4}"/>
              </a:ext>
            </a:extLst>
          </p:cNvPr>
          <p:cNvSpPr txBox="1"/>
          <p:nvPr/>
        </p:nvSpPr>
        <p:spPr>
          <a:xfrm>
            <a:off x="7565456" y="282932"/>
            <a:ext cx="5031834" cy="231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Approximate Distance: 5 km</a:t>
            </a:r>
            <a:endParaRPr lang="en-FI" sz="16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Start Time: May 23, 2024, 08:20:00.209536</a:t>
            </a:r>
            <a:endParaRPr lang="en-FI" sz="16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End Time: May 23, 2024, 08:43:36.127128</a:t>
            </a:r>
            <a:endParaRPr lang="en-FI" sz="16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Time duration: 23 minutes and 36 seconds (1415.92 seconds)</a:t>
            </a:r>
            <a:endParaRPr lang="en-FI" sz="16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Average speed: 12.71 km/h</a:t>
            </a:r>
            <a:endParaRPr lang="en-FI" sz="16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Total data points:1.22 million</a:t>
            </a:r>
            <a:endParaRPr lang="en-FI" sz="16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Total Data volume: 145 Mb</a:t>
            </a:r>
            <a:endParaRPr lang="en-FI" sz="16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C0DB998D-D53A-C8E0-3152-3956A41A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735" y="2751475"/>
            <a:ext cx="6659201" cy="4012242"/>
          </a:xfrm>
          <a:prstGeom prst="rect">
            <a:avLst/>
          </a:prstGeom>
        </p:spPr>
      </p:pic>
      <p:pic>
        <p:nvPicPr>
          <p:cNvPr id="9" name="Picture 8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6B97EE9E-6AFE-5C0F-299E-8DEECE70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4" y="1251077"/>
            <a:ext cx="4167461" cy="1602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9A7E0-430E-2BB2-6760-8947B70A3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10010"/>
            <a:ext cx="5334000" cy="643890"/>
          </a:xfrm>
          <a:prstGeom prst="rect">
            <a:avLst/>
          </a:prstGeom>
        </p:spPr>
      </p:pic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435AE498-383D-301F-A2FC-C42DA8ADC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35" y="3233366"/>
            <a:ext cx="5569490" cy="273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85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0F1AF-3FF3-0111-D31F-33570D47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460"/>
            <a:ext cx="2438400" cy="22696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effectLst/>
                <a:latin typeface="+mn-lt"/>
              </a:rPr>
              <a:t>Analysis : Open Data set from Ireland</a:t>
            </a:r>
            <a:endParaRPr lang="en-US" sz="2000" b="1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2E6D897-810E-87DB-F361-BBA521604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103"/>
          <a:stretch/>
        </p:blipFill>
        <p:spPr>
          <a:xfrm>
            <a:off x="6763168" y="110724"/>
            <a:ext cx="5368689" cy="2885264"/>
          </a:xfrm>
          <a:prstGeom prst="rect">
            <a:avLst/>
          </a:prstGeom>
        </p:spPr>
      </p:pic>
      <p:pic>
        <p:nvPicPr>
          <p:cNvPr id="6" name="Picture 14" descr="A graph of a speed&#10;&#10;Description automatically generated">
            <a:extLst>
              <a:ext uri="{FF2B5EF4-FFF2-40B4-BE49-F238E27FC236}">
                <a16:creationId xmlns:a16="http://schemas.microsoft.com/office/drawing/2014/main" id="{6F9122A6-F399-A1C3-2F2A-B69921A8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41" y="3306865"/>
            <a:ext cx="5681816" cy="355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丨 - •sg-l &#10;53 ) u ! 」 n 匕 010 sanleA dBSH &#10;丨 •sot-I &#10;dHsu &#10;•OZI•I &#10;lozt- • 0 ">
            <a:extLst>
              <a:ext uri="{FF2B5EF4-FFF2-40B4-BE49-F238E27FC236}">
                <a16:creationId xmlns:a16="http://schemas.microsoft.com/office/drawing/2014/main" id="{26D76908-3A3B-8849-97B2-22935B5D2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" y="3306865"/>
            <a:ext cx="6726258" cy="34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A map with a map and a map with a map and a map with a map and a map with a map and a map with a map and a map with a map and a map with&#10;&#10;Description automatically generated with medium confidence">
            <a:extLst>
              <a:ext uri="{FF2B5EF4-FFF2-40B4-BE49-F238E27FC236}">
                <a16:creationId xmlns:a16="http://schemas.microsoft.com/office/drawing/2014/main" id="{2E8DF9CB-9FC2-39DC-9FB9-D0C4B7548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9"/>
          <a:stretch/>
        </p:blipFill>
        <p:spPr bwMode="auto">
          <a:xfrm>
            <a:off x="2082835" y="110724"/>
            <a:ext cx="3961171" cy="280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6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graph with a red line and numbers&#10;&#10;Description automatically generated">
            <a:extLst>
              <a:ext uri="{FF2B5EF4-FFF2-40B4-BE49-F238E27FC236}">
                <a16:creationId xmlns:a16="http://schemas.microsoft.com/office/drawing/2014/main" id="{7E56E6A0-FB1D-30C9-45B8-17CB43C0E6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54" y="155938"/>
            <a:ext cx="4995971" cy="32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F8119CE6-FE97-AD54-D53A-48A0B390E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3584575"/>
            <a:ext cx="6240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FI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FI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5558A2-A7E0-D04C-BAD5-22442557E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698973"/>
              </p:ext>
            </p:extLst>
          </p:nvPr>
        </p:nvGraphicFramePr>
        <p:xfrm>
          <a:off x="9758111" y="344533"/>
          <a:ext cx="2286804" cy="2590800"/>
        </p:xfrm>
        <a:graphic>
          <a:graphicData uri="http://schemas.openxmlformats.org/drawingml/2006/table">
            <a:tbl>
              <a:tblPr/>
              <a:tblGrid>
                <a:gridCol w="831904">
                  <a:extLst>
                    <a:ext uri="{9D8B030D-6E8A-4147-A177-3AD203B41FA5}">
                      <a16:colId xmlns:a16="http://schemas.microsoft.com/office/drawing/2014/main" val="3052031182"/>
                    </a:ext>
                  </a:extLst>
                </a:gridCol>
                <a:gridCol w="1454900">
                  <a:extLst>
                    <a:ext uri="{9D8B030D-6E8A-4147-A177-3AD203B41FA5}">
                      <a16:colId xmlns:a16="http://schemas.microsoft.com/office/drawing/2014/main" val="1593403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44B3E1"/>
                          </a:highlight>
                          <a:latin typeface="Calibri" panose="020F0502020204030204" pitchFamily="34" charset="0"/>
                        </a:rPr>
                        <a:t>Speed Interval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3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44B3E1"/>
                          </a:highlight>
                          <a:latin typeface="Calibri" panose="020F0502020204030204" pitchFamily="34" charset="0"/>
                        </a:rPr>
                        <a:t>Average RSRP level Recorded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574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0-10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-84.335493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233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10-20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</a:rPr>
                        <a:t>-81.332730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829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20-30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-80.536150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013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30-40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-78.863811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690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40-50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-84.474555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11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50-60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</a:rPr>
                        <a:t>-87.869518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33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60-70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-87.637351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23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70-90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-82.690476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191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90-150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-88.504438(PREDICTED)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289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150-200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-93.366099(PREDICTED)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4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200-250 km/h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-98.710506(PREDICTED)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316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1695B80-3BB2-28A0-195A-4EF737901BC3}"/>
              </a:ext>
            </a:extLst>
          </p:cNvPr>
          <p:cNvSpPr txBox="1"/>
          <p:nvPr/>
        </p:nvSpPr>
        <p:spPr>
          <a:xfrm>
            <a:off x="137873" y="4059535"/>
            <a:ext cx="34340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</a:rPr>
              <a:t>Here we have identified the -116 as the minimum level at an average vehicle speed of 44.29 Kmph.</a:t>
            </a:r>
            <a:endParaRPr lang="en-FI" sz="1100" dirty="0"/>
          </a:p>
        </p:txBody>
      </p:sp>
      <p:pic>
        <p:nvPicPr>
          <p:cNvPr id="4107" name="Picture 11" descr="RSRP Level vs DL Speed vs Vehicle Speed &#10;Minimum RSRP Level: -116 dam &#10;Average Vehicle Speed at RSRP_min: 44.29 km/h &#10;Data Speed (Mbps) &#10;Min DL Speed Points &#10;80 &#10;60 &#10;20 &#10;500000 &#10;400000 &#10;30000%Qö &#10;500000 &#10;400000 &#10;300000 &#10;200000 &#10;100000 &#10;—200 &#10;—180 &#10;—160 &#10;-140 &#10;-120 &#10;20000 &#10;100000 &#10;—100 ">
            <a:extLst>
              <a:ext uri="{FF2B5EF4-FFF2-40B4-BE49-F238E27FC236}">
                <a16:creationId xmlns:a16="http://schemas.microsoft.com/office/drawing/2014/main" id="{B9F3E192-F916-3B3B-DFC3-225AFDA61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" y="182817"/>
            <a:ext cx="4571793" cy="385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FB170C3-C0AD-7880-2AB1-5A8F6CEDD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84229"/>
              </p:ext>
            </p:extLst>
          </p:nvPr>
        </p:nvGraphicFramePr>
        <p:xfrm>
          <a:off x="137873" y="4736632"/>
          <a:ext cx="3605453" cy="1963721"/>
        </p:xfrm>
        <a:graphic>
          <a:graphicData uri="http://schemas.openxmlformats.org/drawingml/2006/table">
            <a:tbl>
              <a:tblPr/>
              <a:tblGrid>
                <a:gridCol w="596478">
                  <a:extLst>
                    <a:ext uri="{9D8B030D-6E8A-4147-A177-3AD203B41FA5}">
                      <a16:colId xmlns:a16="http://schemas.microsoft.com/office/drawing/2014/main" val="2099829393"/>
                    </a:ext>
                  </a:extLst>
                </a:gridCol>
                <a:gridCol w="551500">
                  <a:extLst>
                    <a:ext uri="{9D8B030D-6E8A-4147-A177-3AD203B41FA5}">
                      <a16:colId xmlns:a16="http://schemas.microsoft.com/office/drawing/2014/main" val="704680805"/>
                    </a:ext>
                  </a:extLst>
                </a:gridCol>
                <a:gridCol w="820862">
                  <a:extLst>
                    <a:ext uri="{9D8B030D-6E8A-4147-A177-3AD203B41FA5}">
                      <a16:colId xmlns:a16="http://schemas.microsoft.com/office/drawing/2014/main" val="3458338085"/>
                    </a:ext>
                  </a:extLst>
                </a:gridCol>
                <a:gridCol w="523389">
                  <a:extLst>
                    <a:ext uri="{9D8B030D-6E8A-4147-A177-3AD203B41FA5}">
                      <a16:colId xmlns:a16="http://schemas.microsoft.com/office/drawing/2014/main" val="2011851491"/>
                    </a:ext>
                  </a:extLst>
                </a:gridCol>
                <a:gridCol w="509589">
                  <a:extLst>
                    <a:ext uri="{9D8B030D-6E8A-4147-A177-3AD203B41FA5}">
                      <a16:colId xmlns:a16="http://schemas.microsoft.com/office/drawing/2014/main" val="3588035133"/>
                    </a:ext>
                  </a:extLst>
                </a:gridCol>
                <a:gridCol w="603635">
                  <a:extLst>
                    <a:ext uri="{9D8B030D-6E8A-4147-A177-3AD203B41FA5}">
                      <a16:colId xmlns:a16="http://schemas.microsoft.com/office/drawing/2014/main" val="3581060224"/>
                    </a:ext>
                  </a:extLst>
                </a:gridCol>
              </a:tblGrid>
              <a:tr h="38892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Network Mode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Record Count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Average of DL_bitrate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Max of RSRP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Min of RSRP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Average of RSRP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117936"/>
                  </a:ext>
                </a:extLst>
              </a:tr>
              <a:tr h="1980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5G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13959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46175,26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-50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-116</a:t>
                      </a:r>
                      <a:endParaRPr lang="en-US" sz="1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</a:rPr>
                        <a:t>-82,8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20979"/>
                  </a:ext>
                </a:extLst>
              </a:tr>
              <a:tr h="1980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HSDPA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1145,68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-71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-91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</a:rPr>
                        <a:t>-87,5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235698"/>
                  </a:ext>
                </a:extLst>
              </a:tr>
              <a:tr h="1980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HSPA+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4338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3352,02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-51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-101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-70,5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453723"/>
                  </a:ext>
                </a:extLst>
              </a:tr>
              <a:tr h="1980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HSUPA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20,85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-57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-95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-85,5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199254"/>
                  </a:ext>
                </a:extLst>
              </a:tr>
              <a:tr h="1980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LTE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9204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11113,40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-200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-87,3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309870"/>
                  </a:ext>
                </a:extLst>
              </a:tr>
              <a:tr h="1980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UMTS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-77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-95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-83,5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283952"/>
                  </a:ext>
                </a:extLst>
              </a:tr>
              <a:tr h="33787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27591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27597,30013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-49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-200</a:t>
                      </a:r>
                      <a:endParaRPr lang="en-US" sz="100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highlight>
                            <a:srgbClr val="C0E6F5"/>
                          </a:highlight>
                          <a:latin typeface="Calibri" panose="020F0502020204030204" pitchFamily="34" charset="0"/>
                        </a:rPr>
                        <a:t>-82,37</a:t>
                      </a:r>
                      <a:endParaRPr lang="en-US" sz="1000" dirty="0">
                        <a:effectLst/>
                        <a:highlight>
                          <a:srgbClr val="C0E6F5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638948"/>
                  </a:ext>
                </a:extLst>
              </a:tr>
            </a:tbl>
          </a:graphicData>
        </a:graphic>
      </p:graphicFrame>
      <p:sp>
        <p:nvSpPr>
          <p:cNvPr id="15" name="Rectangle 12">
            <a:extLst>
              <a:ext uri="{FF2B5EF4-FFF2-40B4-BE49-F238E27FC236}">
                <a16:creationId xmlns:a16="http://schemas.microsoft.com/office/drawing/2014/main" id="{4D6374A2-407B-F287-2CC6-EE27A5CA2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93" y="4927503"/>
            <a:ext cx="6469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FI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FI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5C543-914B-A35A-3BC3-3641E1BC349A}"/>
              </a:ext>
            </a:extLst>
          </p:cNvPr>
          <p:cNvSpPr txBox="1"/>
          <p:nvPr/>
        </p:nvSpPr>
        <p:spPr>
          <a:xfrm>
            <a:off x="10648637" y="3151455"/>
            <a:ext cx="14054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</a:rPr>
              <a:t>By using ML: </a:t>
            </a:r>
            <a:r>
              <a:rPr lang="en-US" sz="1000" dirty="0">
                <a:effectLst/>
                <a:latin typeface="Calibri" panose="020F0502020204030204" pitchFamily="34" charset="0"/>
              </a:rPr>
              <a:t>Intervals-based Polynomial regression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212224"/>
                </a:solidFill>
                <a:effectLst/>
                <a:highlight>
                  <a:srgbClr val="FFFFFF"/>
                </a:highlight>
                <a:latin typeface="MessinaSans"/>
              </a:rPr>
              <a:t>Will be tested in </a:t>
            </a:r>
            <a:r>
              <a:rPr lang="en-US" sz="1000" b="0" i="0" dirty="0" err="1">
                <a:solidFill>
                  <a:srgbClr val="212224"/>
                </a:solidFill>
                <a:effectLst/>
                <a:highlight>
                  <a:srgbClr val="FFFFFF"/>
                </a:highlight>
                <a:latin typeface="MessinaSans"/>
              </a:rPr>
              <a:t>Sodankylä</a:t>
            </a:r>
            <a:r>
              <a:rPr lang="en-US" sz="1000" b="0" i="0" dirty="0">
                <a:solidFill>
                  <a:srgbClr val="212224"/>
                </a:solidFill>
                <a:effectLst/>
                <a:highlight>
                  <a:srgbClr val="FFFFFF"/>
                </a:highlight>
                <a:latin typeface="MessinaSans"/>
              </a:rPr>
              <a:t> test track </a:t>
            </a:r>
            <a:endParaRPr lang="en-FI" sz="1000" dirty="0"/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4110" name="Picture 14" descr="A graph showing the value of a graph&#10;&#10;Description automatically generated with medium confidence">
            <a:extLst>
              <a:ext uri="{FF2B5EF4-FFF2-40B4-BE49-F238E27FC236}">
                <a16:creationId xmlns:a16="http://schemas.microsoft.com/office/drawing/2014/main" id="{070C890F-1171-F515-0167-3D1365AC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23" y="3660650"/>
            <a:ext cx="6311914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2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DFE54-026B-D7B4-D7F6-7FA93E9D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976" y="152737"/>
            <a:ext cx="4908215" cy="90679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Drive Testing at Oulu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6C2EFE-037F-9BE4-FA65-C78861F55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675" r="-3" b="7509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Picture 8" descr="A white car with orange and yellow stripes&#10;&#10;Description automatically generated">
            <a:extLst>
              <a:ext uri="{FF2B5EF4-FFF2-40B4-BE49-F238E27FC236}">
                <a16:creationId xmlns:a16="http://schemas.microsoft.com/office/drawing/2014/main" id="{F5E9AA8D-3C63-FEBA-B093-889B7B2F4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" r="3" b="17023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7" name="Picture 6" descr="A person holding a phone in a car&#10;&#10;Description automatically generated">
            <a:extLst>
              <a:ext uri="{FF2B5EF4-FFF2-40B4-BE49-F238E27FC236}">
                <a16:creationId xmlns:a16="http://schemas.microsoft.com/office/drawing/2014/main" id="{052F4101-970B-276F-2137-2E3DB2410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1" r="3" b="1636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7680FD2B-A1CC-C140-1FB9-323BED969B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106392"/>
              </p:ext>
            </p:extLst>
          </p:nvPr>
        </p:nvGraphicFramePr>
        <p:xfrm>
          <a:off x="219076" y="342139"/>
          <a:ext cx="4017022" cy="1735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138">
                  <a:extLst>
                    <a:ext uri="{9D8B030D-6E8A-4147-A177-3AD203B41FA5}">
                      <a16:colId xmlns:a16="http://schemas.microsoft.com/office/drawing/2014/main" val="1499995990"/>
                    </a:ext>
                  </a:extLst>
                </a:gridCol>
                <a:gridCol w="1303855">
                  <a:extLst>
                    <a:ext uri="{9D8B030D-6E8A-4147-A177-3AD203B41FA5}">
                      <a16:colId xmlns:a16="http://schemas.microsoft.com/office/drawing/2014/main" val="3689422648"/>
                    </a:ext>
                  </a:extLst>
                </a:gridCol>
                <a:gridCol w="1117577">
                  <a:extLst>
                    <a:ext uri="{9D8B030D-6E8A-4147-A177-3AD203B41FA5}">
                      <a16:colId xmlns:a16="http://schemas.microsoft.com/office/drawing/2014/main" val="4152719472"/>
                    </a:ext>
                  </a:extLst>
                </a:gridCol>
                <a:gridCol w="627286">
                  <a:extLst>
                    <a:ext uri="{9D8B030D-6E8A-4147-A177-3AD203B41FA5}">
                      <a16:colId xmlns:a16="http://schemas.microsoft.com/office/drawing/2014/main" val="468565568"/>
                    </a:ext>
                  </a:extLst>
                </a:gridCol>
                <a:gridCol w="623166">
                  <a:extLst>
                    <a:ext uri="{9D8B030D-6E8A-4147-A177-3AD203B41FA5}">
                      <a16:colId xmlns:a16="http://schemas.microsoft.com/office/drawing/2014/main" val="2126910386"/>
                    </a:ext>
                  </a:extLst>
                </a:gridCol>
              </a:tblGrid>
              <a:tr h="350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No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TEST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Content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Operator 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Operator B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extLst>
                  <a:ext uri="{0D108BD9-81ED-4DB2-BD59-A6C34878D82A}">
                    <a16:rowId xmlns:a16="http://schemas.microsoft.com/office/drawing/2014/main" val="2216810330"/>
                  </a:ext>
                </a:extLst>
              </a:tr>
              <a:tr h="350417">
                <a:tc>
                  <a:txBody>
                    <a:bodyPr/>
                    <a:lstStyle/>
                    <a:p>
                      <a:pPr algn="r" fontAlgn="b"/>
                      <a:r>
                        <a:rPr lang="en-FI" sz="1050" u="none" strike="noStrike">
                          <a:effectLst/>
                        </a:rPr>
                        <a:t>1</a:t>
                      </a:r>
                      <a:endParaRPr lang="en-FI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HTTP  Download Speed Test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Iterative Download of file size 10 GB.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100" u="none" strike="noStrike">
                          <a:effectLst/>
                        </a:rPr>
                        <a:t>✓</a:t>
                      </a:r>
                      <a:endParaRPr lang="en-FI" sz="1100" b="0" i="0" u="none" strike="noStrike">
                        <a:solidFill>
                          <a:srgbClr val="2125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100" u="none" strike="noStrike">
                          <a:effectLst/>
                        </a:rPr>
                        <a:t>✓</a:t>
                      </a:r>
                      <a:endParaRPr lang="en-FI" sz="1100" b="0" i="0" u="none" strike="noStrike">
                        <a:solidFill>
                          <a:srgbClr val="2125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155" marR="14155" marT="14155" marB="0" anchor="b"/>
                </a:tc>
                <a:extLst>
                  <a:ext uri="{0D108BD9-81ED-4DB2-BD59-A6C34878D82A}">
                    <a16:rowId xmlns:a16="http://schemas.microsoft.com/office/drawing/2014/main" val="1749197548"/>
                  </a:ext>
                </a:extLst>
              </a:tr>
              <a:tr h="350417">
                <a:tc>
                  <a:txBody>
                    <a:bodyPr/>
                    <a:lstStyle/>
                    <a:p>
                      <a:pPr algn="r" fontAlgn="b"/>
                      <a:r>
                        <a:rPr lang="en-FI" sz="1050" u="none" strike="noStrike">
                          <a:effectLst/>
                        </a:rPr>
                        <a:t>2</a:t>
                      </a:r>
                      <a:endParaRPr lang="en-FI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HTTP  Upload Speed Test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Iterative Download of file size 10 GB.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100" u="none" strike="noStrike">
                          <a:effectLst/>
                        </a:rPr>
                        <a:t>✓</a:t>
                      </a:r>
                      <a:endParaRPr lang="en-FI" sz="1100" b="0" i="0" u="none" strike="noStrike">
                        <a:solidFill>
                          <a:srgbClr val="2125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100" u="none" strike="noStrike">
                          <a:effectLst/>
                        </a:rPr>
                        <a:t>✓</a:t>
                      </a:r>
                      <a:endParaRPr lang="en-FI" sz="1100" b="0" i="0" u="none" strike="noStrike">
                        <a:solidFill>
                          <a:srgbClr val="2125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155" marR="14155" marT="14155" marB="0" anchor="b"/>
                </a:tc>
                <a:extLst>
                  <a:ext uri="{0D108BD9-81ED-4DB2-BD59-A6C34878D82A}">
                    <a16:rowId xmlns:a16="http://schemas.microsoft.com/office/drawing/2014/main" val="3622504654"/>
                  </a:ext>
                </a:extLst>
              </a:tr>
              <a:tr h="350417">
                <a:tc>
                  <a:txBody>
                    <a:bodyPr/>
                    <a:lstStyle/>
                    <a:p>
                      <a:pPr algn="r" fontAlgn="b"/>
                      <a:r>
                        <a:rPr lang="en-FI" sz="1050" u="none" strike="noStrike">
                          <a:effectLst/>
                        </a:rPr>
                        <a:t>3</a:t>
                      </a:r>
                      <a:endParaRPr lang="en-FI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Ping Test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Continuous HTTP Ping test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100" u="none" strike="noStrike" dirty="0">
                          <a:effectLst/>
                        </a:rPr>
                        <a:t>✓</a:t>
                      </a:r>
                      <a:endParaRPr lang="en-FI" sz="1100" b="0" i="0" u="none" strike="noStrike" dirty="0">
                        <a:solidFill>
                          <a:srgbClr val="2125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100" u="none" strike="noStrike">
                          <a:effectLst/>
                        </a:rPr>
                        <a:t>✓</a:t>
                      </a:r>
                      <a:endParaRPr lang="en-FI" sz="1100" b="0" i="0" u="none" strike="noStrike">
                        <a:solidFill>
                          <a:srgbClr val="2125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155" marR="14155" marT="14155" marB="0" anchor="b"/>
                </a:tc>
                <a:extLst>
                  <a:ext uri="{0D108BD9-81ED-4DB2-BD59-A6C34878D82A}">
                    <a16:rowId xmlns:a16="http://schemas.microsoft.com/office/drawing/2014/main" val="2490651383"/>
                  </a:ext>
                </a:extLst>
              </a:tr>
              <a:tr h="298647">
                <a:tc>
                  <a:txBody>
                    <a:bodyPr/>
                    <a:lstStyle/>
                    <a:p>
                      <a:pPr algn="r" fontAlgn="b"/>
                      <a:r>
                        <a:rPr lang="en-FI" sz="1050" u="none" strike="noStrike">
                          <a:effectLst/>
                        </a:rPr>
                        <a:t>4</a:t>
                      </a:r>
                      <a:endParaRPr lang="en-FI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Live Vide Stream test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4K Youtube Live Streaming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100" u="none" strike="noStrike">
                          <a:effectLst/>
                        </a:rPr>
                        <a:t>✓</a:t>
                      </a:r>
                      <a:endParaRPr lang="en-FI" sz="1100" b="0" i="0" u="none" strike="noStrike">
                        <a:solidFill>
                          <a:srgbClr val="2125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155" marR="14155" marT="14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100" u="none" strike="noStrike" dirty="0">
                          <a:effectLst/>
                        </a:rPr>
                        <a:t>-</a:t>
                      </a:r>
                      <a:endParaRPr lang="en-FI" sz="1100" b="0" i="0" u="none" strike="noStrike" dirty="0">
                        <a:solidFill>
                          <a:srgbClr val="2125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155" marR="14155" marT="14155" marB="0" anchor="b"/>
                </a:tc>
                <a:extLst>
                  <a:ext uri="{0D108BD9-81ED-4DB2-BD59-A6C34878D82A}">
                    <a16:rowId xmlns:a16="http://schemas.microsoft.com/office/drawing/2014/main" val="3280879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7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F232A53-673E-406F-BB93-BF651C276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ontent Placeholder 14">
            <a:extLst>
              <a:ext uri="{FF2B5EF4-FFF2-40B4-BE49-F238E27FC236}">
                <a16:creationId xmlns:a16="http://schemas.microsoft.com/office/drawing/2014/main" id="{C488112C-B057-AB37-6A78-1B7CBECA6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87" y="584835"/>
            <a:ext cx="6858000" cy="81722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Nemo Handy</a:t>
            </a:r>
          </a:p>
          <a:p>
            <a:r>
              <a:rPr lang="en-US" sz="1700" dirty="0"/>
              <a:t>OnePlus/LE2123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72CEE-F2AD-341B-1068-7A80426B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052"/>
            <a:ext cx="2767527" cy="517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EA9E7-F526-0A58-D224-EA6704EF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74" y="1700916"/>
            <a:ext cx="2793391" cy="517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A875E-8730-6EC1-B3E4-216921E6F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85" y="1700916"/>
            <a:ext cx="2832188" cy="517294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318267-297B-02C1-4493-603C83F04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048" y="1700916"/>
            <a:ext cx="3026635" cy="5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85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B95A0-9C9B-9790-5E6F-E76EA947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2800" dirty="0"/>
              <a:t>Test Results: Signaling Parameters and Throughput</a:t>
            </a:r>
            <a:endParaRPr lang="en-FI" sz="28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4" name="Content Placeholder 33">
            <a:extLst>
              <a:ext uri="{FF2B5EF4-FFF2-40B4-BE49-F238E27FC236}">
                <a16:creationId xmlns:a16="http://schemas.microsoft.com/office/drawing/2014/main" id="{11D22097-91BF-6277-7136-519EC1B81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771145"/>
              </p:ext>
            </p:extLst>
          </p:nvPr>
        </p:nvGraphicFramePr>
        <p:xfrm>
          <a:off x="183227" y="1522135"/>
          <a:ext cx="5265073" cy="522528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95728">
                  <a:extLst>
                    <a:ext uri="{9D8B030D-6E8A-4147-A177-3AD203B41FA5}">
                      <a16:colId xmlns:a16="http://schemas.microsoft.com/office/drawing/2014/main" val="4034952013"/>
                    </a:ext>
                  </a:extLst>
                </a:gridCol>
                <a:gridCol w="1182646">
                  <a:extLst>
                    <a:ext uri="{9D8B030D-6E8A-4147-A177-3AD203B41FA5}">
                      <a16:colId xmlns:a16="http://schemas.microsoft.com/office/drawing/2014/main" val="1374344844"/>
                    </a:ext>
                  </a:extLst>
                </a:gridCol>
                <a:gridCol w="964429">
                  <a:extLst>
                    <a:ext uri="{9D8B030D-6E8A-4147-A177-3AD203B41FA5}">
                      <a16:colId xmlns:a16="http://schemas.microsoft.com/office/drawing/2014/main" val="3310534281"/>
                    </a:ext>
                  </a:extLst>
                </a:gridCol>
                <a:gridCol w="964429">
                  <a:extLst>
                    <a:ext uri="{9D8B030D-6E8A-4147-A177-3AD203B41FA5}">
                      <a16:colId xmlns:a16="http://schemas.microsoft.com/office/drawing/2014/main" val="1161607260"/>
                    </a:ext>
                  </a:extLst>
                </a:gridCol>
                <a:gridCol w="1057841">
                  <a:extLst>
                    <a:ext uri="{9D8B030D-6E8A-4147-A177-3AD203B41FA5}">
                      <a16:colId xmlns:a16="http://schemas.microsoft.com/office/drawing/2014/main" val="1153921226"/>
                    </a:ext>
                  </a:extLst>
                </a:gridCol>
              </a:tblGrid>
              <a:tr h="14122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Test Case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Parameter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Operator 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Operator 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Summary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760264073"/>
                  </a:ext>
                </a:extLst>
              </a:tr>
              <a:tr h="141224"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-59.40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-47.20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-53.30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074110417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-114.70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-100.90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-107.80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1743931132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-77.49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-66.34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-71.92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522663565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-5.60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-4.00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-4.80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1868937592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RSRQ min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-27.40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 dirty="0">
                          <a:effectLst/>
                        </a:rPr>
                        <a:t>-26.80</a:t>
                      </a:r>
                      <a:endParaRPr lang="en-FI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 dirty="0">
                          <a:effectLst/>
                        </a:rPr>
                        <a:t>-27.10</a:t>
                      </a:r>
                      <a:endParaRPr lang="en-FI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047224600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-15.34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 dirty="0">
                          <a:effectLst/>
                        </a:rPr>
                        <a:t>-12.72</a:t>
                      </a:r>
                      <a:endParaRPr lang="en-FI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 dirty="0">
                          <a:effectLst/>
                        </a:rPr>
                        <a:t>-14.03</a:t>
                      </a:r>
                      <a:endParaRPr lang="en-FI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4143889177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SNR max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 dirty="0">
                          <a:effectLst/>
                        </a:rPr>
                        <a:t>29.5</a:t>
                      </a:r>
                      <a:endParaRPr lang="en-FI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 dirty="0">
                          <a:effectLst/>
                        </a:rPr>
                        <a:t>25.200001</a:t>
                      </a:r>
                      <a:endParaRPr lang="en-FI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27.35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676885721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 dirty="0">
                          <a:effectLst/>
                        </a:rPr>
                        <a:t>-10.2</a:t>
                      </a:r>
                      <a:endParaRPr lang="en-FI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 dirty="0">
                          <a:effectLst/>
                        </a:rPr>
                        <a:t>-9.8</a:t>
                      </a:r>
                      <a:endParaRPr lang="en-FI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-10.000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1182742781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16.140867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11.889452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14.015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864412891"/>
                  </a:ext>
                </a:extLst>
              </a:tr>
              <a:tr h="141224"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-55.65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-59.15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-57.40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264733614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-108.25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-106.25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-107.25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954975837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-70.17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-73.42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-71.80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640660181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-2.75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-2.30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-2.53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607854227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-29.35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-24.15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-26.75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556063932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-10.89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-10.60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-10.75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766694834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28.850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25.700001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27.275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4201507123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-9.300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-7.75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-8.525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950582679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16.949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12.787419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14.868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580784393"/>
                  </a:ext>
                </a:extLst>
              </a:tr>
              <a:tr h="141224"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Live Streaming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-66.6000025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900" u="none" strike="noStrike">
                          <a:effectLst/>
                        </a:rPr>
                        <a:t>-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-66.6000025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988878929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-116.299999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900" u="none" strike="noStrike">
                          <a:effectLst/>
                        </a:rPr>
                        <a:t>-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-116.299999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1984152894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-84.0067675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900" u="none" strike="noStrike">
                          <a:effectLst/>
                        </a:rPr>
                        <a:t>-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-84.0067675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4135556238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-3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900" u="none" strike="noStrike">
                          <a:effectLst/>
                        </a:rPr>
                        <a:t>-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-3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21075063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-26.6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900" u="none" strike="noStrike">
                          <a:effectLst/>
                        </a:rPr>
                        <a:t>-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-26.6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311969781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-10.970128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900" u="none" strike="noStrike">
                          <a:effectLst/>
                        </a:rPr>
                        <a:t>-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-10.970128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156844083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24.50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900" u="none" strike="noStrike">
                          <a:effectLst/>
                        </a:rPr>
                        <a:t>-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24.50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348540453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-12.70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900" u="none" strike="noStrike">
                          <a:effectLst/>
                        </a:rPr>
                        <a:t>-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-12.70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431274655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12.35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900" u="none" strike="noStrike">
                          <a:effectLst/>
                        </a:rPr>
                        <a:t>-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12.35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367520404"/>
                  </a:ext>
                </a:extLst>
              </a:tr>
              <a:tr h="141224"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-74.849998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-62.950001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-68.8999995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145404284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-101.650002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-105.700001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-103.6750015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578025600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RSRP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-85.5591735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-78.9102095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-82.2346915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87087438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-6.85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-3.25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-5.05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2653706022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-22.799999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-23.25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-23.0249995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514372646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RSRQ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-11.3117405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-10.5186315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-10.915186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028611810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17.5500005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22.6000005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20.0750005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874761707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min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-5.2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-5.55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-5.375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137893777"/>
                  </a:ext>
                </a:extLst>
              </a:tr>
              <a:tr h="14122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SNR avg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9.00482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>
                          <a:effectLst/>
                        </a:rPr>
                        <a:t>11.5415425</a:t>
                      </a:r>
                      <a:endParaRPr lang="en-FI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900" u="none" strike="noStrike" dirty="0">
                          <a:effectLst/>
                        </a:rPr>
                        <a:t>10.27318125</a:t>
                      </a:r>
                      <a:endParaRPr lang="en-FI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1" marR="1901" marT="1901" marB="0" anchor="b"/>
                </a:tc>
                <a:extLst>
                  <a:ext uri="{0D108BD9-81ED-4DB2-BD59-A6C34878D82A}">
                    <a16:rowId xmlns:a16="http://schemas.microsoft.com/office/drawing/2014/main" val="3568822553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EF204D3-1745-B2EB-EB4C-C1412E03D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94298"/>
              </p:ext>
            </p:extLst>
          </p:nvPr>
        </p:nvGraphicFramePr>
        <p:xfrm>
          <a:off x="6169152" y="1632718"/>
          <a:ext cx="4267200" cy="198882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256317097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0581782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37566211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4410535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Parameter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Operator A  all the Test cases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Operator B  all the Test cases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Summary all the Test cases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84568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RSRP 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-64.13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-56.43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-60.28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465922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RSRP 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-110.22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-104.28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-107.25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080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RSRP avg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-79.31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-72.89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-76.10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561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RSRQ max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-4.55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-3.18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-3.87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95570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RSRQ 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-26.54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-24.73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-25.64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3673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RSRQ avg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-12.13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-11.28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-11.70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47908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SNR 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25.10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24.50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24.80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84828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SNR 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-9.35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-7.70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-8.525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21840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SNR avg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13.61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12.07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12.842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55749"/>
                  </a:ext>
                </a:extLst>
              </a:tr>
            </a:tbl>
          </a:graphicData>
        </a:graphic>
      </p:graphicFrame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712CB983-7AA3-9AEB-4174-680FA58EA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317759"/>
              </p:ext>
            </p:extLst>
          </p:nvPr>
        </p:nvGraphicFramePr>
        <p:xfrm>
          <a:off x="5999544" y="4377912"/>
          <a:ext cx="4584385" cy="1650447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76907">
                  <a:extLst>
                    <a:ext uri="{9D8B030D-6E8A-4147-A177-3AD203B41FA5}">
                      <a16:colId xmlns:a16="http://schemas.microsoft.com/office/drawing/2014/main" val="3943213312"/>
                    </a:ext>
                  </a:extLst>
                </a:gridCol>
                <a:gridCol w="1065065">
                  <a:extLst>
                    <a:ext uri="{9D8B030D-6E8A-4147-A177-3AD203B41FA5}">
                      <a16:colId xmlns:a16="http://schemas.microsoft.com/office/drawing/2014/main" val="958787212"/>
                    </a:ext>
                  </a:extLst>
                </a:gridCol>
                <a:gridCol w="1322742">
                  <a:extLst>
                    <a:ext uri="{9D8B030D-6E8A-4147-A177-3AD203B41FA5}">
                      <a16:colId xmlns:a16="http://schemas.microsoft.com/office/drawing/2014/main" val="190324596"/>
                    </a:ext>
                  </a:extLst>
                </a:gridCol>
                <a:gridCol w="1219671">
                  <a:extLst>
                    <a:ext uri="{9D8B030D-6E8A-4147-A177-3AD203B41FA5}">
                      <a16:colId xmlns:a16="http://schemas.microsoft.com/office/drawing/2014/main" val="1620362067"/>
                    </a:ext>
                  </a:extLst>
                </a:gridCol>
              </a:tblGrid>
              <a:tr h="278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Parameter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Operator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Operator 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Summary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82849"/>
                  </a:ext>
                </a:extLst>
              </a:tr>
              <a:tr h="278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 Tput UL max(Mbps)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95.859232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113.883611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104.8714215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4794413"/>
                  </a:ext>
                </a:extLst>
              </a:tr>
              <a:tr h="278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App </a:t>
                      </a:r>
                      <a:r>
                        <a:rPr lang="en-US" sz="1100" u="none" strike="noStrike" dirty="0" err="1">
                          <a:effectLst/>
                        </a:rPr>
                        <a:t>Tput</a:t>
                      </a:r>
                      <a:r>
                        <a:rPr lang="en-US" sz="1100" u="none" strike="noStrike" dirty="0">
                          <a:effectLst/>
                        </a:rPr>
                        <a:t> UL avg(Mbps)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41.131676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41.588176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41.359926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418616"/>
                  </a:ext>
                </a:extLst>
              </a:tr>
              <a:tr h="278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 Tput DL max(Mbps)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586.869696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827.4864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707.178048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5825858"/>
                  </a:ext>
                </a:extLst>
              </a:tr>
              <a:tr h="2788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App </a:t>
                      </a:r>
                      <a:r>
                        <a:rPr lang="en-US" sz="1100" u="none" strike="noStrike" dirty="0" err="1">
                          <a:effectLst/>
                        </a:rPr>
                        <a:t>Tput</a:t>
                      </a:r>
                      <a:r>
                        <a:rPr lang="en-US" sz="1100" u="none" strike="noStrike" dirty="0">
                          <a:effectLst/>
                        </a:rPr>
                        <a:t> DL avg(Mbps)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78.002192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147.763168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112.88268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9933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63014AB-0DD3-286F-20F8-D24D1DE27D10}"/>
              </a:ext>
            </a:extLst>
          </p:cNvPr>
          <p:cNvSpPr txBox="1"/>
          <p:nvPr/>
        </p:nvSpPr>
        <p:spPr>
          <a:xfrm>
            <a:off x="5999543" y="6000136"/>
            <a:ext cx="4796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400" dirty="0"/>
              <a:t>RTT includes processing delay at the echoing endpoint.</a:t>
            </a:r>
            <a:r>
              <a:rPr lang="en-US" sz="1400" dirty="0"/>
              <a:t> We have assumed Latency as the half of the RTT</a:t>
            </a:r>
            <a:endParaRPr lang="en-FI" sz="1400" dirty="0"/>
          </a:p>
        </p:txBody>
      </p:sp>
    </p:spTree>
    <p:extLst>
      <p:ext uri="{BB962C8B-B14F-4D97-AF65-F5344CB8AC3E}">
        <p14:creationId xmlns:p14="http://schemas.microsoft.com/office/powerpoint/2010/main" val="42078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B95A0-9C9B-9790-5E6F-E76EA947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2800" dirty="0"/>
              <a:t>Test Results: Handovers and Latency</a:t>
            </a:r>
            <a:endParaRPr lang="en-FI" sz="2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C86EBC-6D75-2470-2F0E-218F1C349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800772"/>
              </p:ext>
            </p:extLst>
          </p:nvPr>
        </p:nvGraphicFramePr>
        <p:xfrm>
          <a:off x="379155" y="1744316"/>
          <a:ext cx="5545395" cy="4760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353">
                  <a:extLst>
                    <a:ext uri="{9D8B030D-6E8A-4147-A177-3AD203B41FA5}">
                      <a16:colId xmlns:a16="http://schemas.microsoft.com/office/drawing/2014/main" val="2482918276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734992452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360634689"/>
                    </a:ext>
                  </a:extLst>
                </a:gridCol>
                <a:gridCol w="853021">
                  <a:extLst>
                    <a:ext uri="{9D8B030D-6E8A-4147-A177-3AD203B41FA5}">
                      <a16:colId xmlns:a16="http://schemas.microsoft.com/office/drawing/2014/main" val="750105065"/>
                    </a:ext>
                  </a:extLst>
                </a:gridCol>
                <a:gridCol w="941596">
                  <a:extLst>
                    <a:ext uri="{9D8B030D-6E8A-4147-A177-3AD203B41FA5}">
                      <a16:colId xmlns:a16="http://schemas.microsoft.com/office/drawing/2014/main" val="2746873702"/>
                    </a:ext>
                  </a:extLst>
                </a:gridCol>
              </a:tblGrid>
              <a:tr h="280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Test Case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Parameter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Operator 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Operator B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Summary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4027865623"/>
                  </a:ext>
                </a:extLst>
              </a:tr>
              <a:tr h="28001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DL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attempts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78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58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 dirty="0">
                          <a:effectLst/>
                        </a:rPr>
                        <a:t>136</a:t>
                      </a:r>
                      <a:endParaRPr lang="en-FI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3710774526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success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77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58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135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4216623622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failures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1185757927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success rate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98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100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99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2627778438"/>
                  </a:ext>
                </a:extLst>
              </a:tr>
              <a:tr h="28001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UL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attempts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85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75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160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1071194924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success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85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75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160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1404351898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failures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4057578084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success rate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100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100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100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1511233871"/>
                  </a:ext>
                </a:extLst>
              </a:tr>
              <a:tr h="28001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Live Streaming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attempts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72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-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72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2192822264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success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72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-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72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1192155183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failures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-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644904314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success rate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100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-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100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2428019893"/>
                  </a:ext>
                </a:extLst>
              </a:tr>
              <a:tr h="28001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Ping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attempts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52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66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344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3041173468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success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52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66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588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3979466245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failures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1104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3730040227"/>
                  </a:ext>
                </a:extLst>
              </a:tr>
              <a:tr h="280017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Handover success rate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100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>
                          <a:effectLst/>
                        </a:rPr>
                        <a:t>100</a:t>
                      </a:r>
                      <a:endParaRPr lang="en-FI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300" u="none" strike="noStrike" dirty="0">
                          <a:effectLst/>
                        </a:rPr>
                        <a:t>100</a:t>
                      </a:r>
                      <a:endParaRPr lang="en-FI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20" marR="9220" marT="9220" marB="0" anchor="b"/>
                </a:tc>
                <a:extLst>
                  <a:ext uri="{0D108BD9-81ED-4DB2-BD59-A6C34878D82A}">
                    <a16:rowId xmlns:a16="http://schemas.microsoft.com/office/drawing/2014/main" val="37925929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46628B-13CA-A812-6CC9-5A0E2A5A8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57"/>
              </p:ext>
            </p:extLst>
          </p:nvPr>
        </p:nvGraphicFramePr>
        <p:xfrm>
          <a:off x="6091749" y="1875276"/>
          <a:ext cx="5335845" cy="1074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429673">
                  <a:extLst>
                    <a:ext uri="{9D8B030D-6E8A-4147-A177-3AD203B41FA5}">
                      <a16:colId xmlns:a16="http://schemas.microsoft.com/office/drawing/2014/main" val="1735798682"/>
                    </a:ext>
                  </a:extLst>
                </a:gridCol>
                <a:gridCol w="1112198">
                  <a:extLst>
                    <a:ext uri="{9D8B030D-6E8A-4147-A177-3AD203B41FA5}">
                      <a16:colId xmlns:a16="http://schemas.microsoft.com/office/drawing/2014/main" val="1229077638"/>
                    </a:ext>
                  </a:extLst>
                </a:gridCol>
                <a:gridCol w="1291981">
                  <a:extLst>
                    <a:ext uri="{9D8B030D-6E8A-4147-A177-3AD203B41FA5}">
                      <a16:colId xmlns:a16="http://schemas.microsoft.com/office/drawing/2014/main" val="2026836446"/>
                    </a:ext>
                  </a:extLst>
                </a:gridCol>
                <a:gridCol w="1501993">
                  <a:extLst>
                    <a:ext uri="{9D8B030D-6E8A-4147-A177-3AD203B41FA5}">
                      <a16:colId xmlns:a16="http://schemas.microsoft.com/office/drawing/2014/main" val="9543695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Parameter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Operator A  all the Test cases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Operator B  all the Test cases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Summary all the Test cases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62883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Handover attempts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5895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Handover success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41535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Handover failures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50585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Handover success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99.5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99.75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661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C5DAD9-1ED0-B9A9-C250-EAABE095A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90930"/>
              </p:ext>
            </p:extLst>
          </p:nvPr>
        </p:nvGraphicFramePr>
        <p:xfrm>
          <a:off x="6187439" y="3187096"/>
          <a:ext cx="5240155" cy="2002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4831">
                  <a:extLst>
                    <a:ext uri="{9D8B030D-6E8A-4147-A177-3AD203B41FA5}">
                      <a16:colId xmlns:a16="http://schemas.microsoft.com/office/drawing/2014/main" val="1530586048"/>
                    </a:ext>
                  </a:extLst>
                </a:gridCol>
                <a:gridCol w="836308">
                  <a:extLst>
                    <a:ext uri="{9D8B030D-6E8A-4147-A177-3AD203B41FA5}">
                      <a16:colId xmlns:a16="http://schemas.microsoft.com/office/drawing/2014/main" val="1297235579"/>
                    </a:ext>
                  </a:extLst>
                </a:gridCol>
                <a:gridCol w="946498">
                  <a:extLst>
                    <a:ext uri="{9D8B030D-6E8A-4147-A177-3AD203B41FA5}">
                      <a16:colId xmlns:a16="http://schemas.microsoft.com/office/drawing/2014/main" val="799625162"/>
                    </a:ext>
                  </a:extLst>
                </a:gridCol>
                <a:gridCol w="861737">
                  <a:extLst>
                    <a:ext uri="{9D8B030D-6E8A-4147-A177-3AD203B41FA5}">
                      <a16:colId xmlns:a16="http://schemas.microsoft.com/office/drawing/2014/main" val="2514802940"/>
                    </a:ext>
                  </a:extLst>
                </a:gridCol>
                <a:gridCol w="1200781">
                  <a:extLst>
                    <a:ext uri="{9D8B030D-6E8A-4147-A177-3AD203B41FA5}">
                      <a16:colId xmlns:a16="http://schemas.microsoft.com/office/drawing/2014/main" val="29731015"/>
                    </a:ext>
                  </a:extLst>
                </a:gridCol>
              </a:tblGrid>
              <a:tr h="422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Test Parameter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Operator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Operator 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Summary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Assumed Latency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8102105"/>
                  </a:ext>
                </a:extLst>
              </a:tr>
              <a:tr h="225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Ping success rate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100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100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100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5012101"/>
                  </a:ext>
                </a:extLst>
              </a:tr>
              <a:tr h="225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Ping attempt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1038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1749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2787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65474448"/>
                  </a:ext>
                </a:extLst>
              </a:tr>
              <a:tr h="225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Ping success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1038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1749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2787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7397023"/>
                  </a:ext>
                </a:extLst>
              </a:tr>
              <a:tr h="225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Ping failed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0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0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0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8432485"/>
                  </a:ext>
                </a:extLst>
              </a:tr>
              <a:tr h="225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Ping RTT 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25.5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25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25.25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12.63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470464"/>
                  </a:ext>
                </a:extLst>
              </a:tr>
              <a:tr h="225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Ping RTT max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321.5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>
                          <a:effectLst/>
                        </a:rPr>
                        <a:t>746.5</a:t>
                      </a:r>
                      <a:endParaRPr lang="en-FI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534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267.00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0557627"/>
                  </a:ext>
                </a:extLst>
              </a:tr>
              <a:tr h="225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Ping RTT avg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46.1754245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49.5475865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47.8615055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100" u="none" strike="noStrike" dirty="0">
                          <a:effectLst/>
                        </a:rPr>
                        <a:t>23.93</a:t>
                      </a:r>
                      <a:endParaRPr lang="en-FI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4110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A5DCDB-F6B6-AD73-C955-B764264226C9}"/>
              </a:ext>
            </a:extLst>
          </p:cNvPr>
          <p:cNvSpPr txBox="1"/>
          <p:nvPr/>
        </p:nvSpPr>
        <p:spPr>
          <a:xfrm>
            <a:off x="6630677" y="5762011"/>
            <a:ext cx="4796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400" dirty="0"/>
              <a:t>RTT includes processing delay at the echoing endpoint.</a:t>
            </a:r>
            <a:r>
              <a:rPr lang="en-US" sz="1400" dirty="0"/>
              <a:t> We have assumed Latency as the half of the RTT</a:t>
            </a:r>
            <a:endParaRPr lang="en-FI" sz="1400" dirty="0"/>
          </a:p>
        </p:txBody>
      </p:sp>
    </p:spTree>
    <p:extLst>
      <p:ext uri="{BB962C8B-B14F-4D97-AF65-F5344CB8AC3E}">
        <p14:creationId xmlns:p14="http://schemas.microsoft.com/office/powerpoint/2010/main" val="3814521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B95A0-9C9B-9790-5E6F-E76EA947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30D0AEE-19CB-E105-453E-533195EE9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18210"/>
              </p:ext>
            </p:extLst>
          </p:nvPr>
        </p:nvGraphicFramePr>
        <p:xfrm>
          <a:off x="319264" y="1901577"/>
          <a:ext cx="11548874" cy="3278497"/>
        </p:xfrm>
        <a:graphic>
          <a:graphicData uri="http://schemas.openxmlformats.org/drawingml/2006/table">
            <a:tbl>
              <a:tblPr/>
              <a:tblGrid>
                <a:gridCol w="3143897">
                  <a:extLst>
                    <a:ext uri="{9D8B030D-6E8A-4147-A177-3AD203B41FA5}">
                      <a16:colId xmlns:a16="http://schemas.microsoft.com/office/drawing/2014/main" val="2417363542"/>
                    </a:ext>
                  </a:extLst>
                </a:gridCol>
                <a:gridCol w="3143897">
                  <a:extLst>
                    <a:ext uri="{9D8B030D-6E8A-4147-A177-3AD203B41FA5}">
                      <a16:colId xmlns:a16="http://schemas.microsoft.com/office/drawing/2014/main" val="4190699189"/>
                    </a:ext>
                  </a:extLst>
                </a:gridCol>
                <a:gridCol w="1829748">
                  <a:extLst>
                    <a:ext uri="{9D8B030D-6E8A-4147-A177-3AD203B41FA5}">
                      <a16:colId xmlns:a16="http://schemas.microsoft.com/office/drawing/2014/main" val="783418108"/>
                    </a:ext>
                  </a:extLst>
                </a:gridCol>
                <a:gridCol w="1399732">
                  <a:extLst>
                    <a:ext uri="{9D8B030D-6E8A-4147-A177-3AD203B41FA5}">
                      <a16:colId xmlns:a16="http://schemas.microsoft.com/office/drawing/2014/main" val="1090247446"/>
                    </a:ext>
                  </a:extLst>
                </a:gridCol>
                <a:gridCol w="934222">
                  <a:extLst>
                    <a:ext uri="{9D8B030D-6E8A-4147-A177-3AD203B41FA5}">
                      <a16:colId xmlns:a16="http://schemas.microsoft.com/office/drawing/2014/main" val="3192970048"/>
                    </a:ext>
                  </a:extLst>
                </a:gridCol>
                <a:gridCol w="1097378">
                  <a:extLst>
                    <a:ext uri="{9D8B030D-6E8A-4147-A177-3AD203B41FA5}">
                      <a16:colId xmlns:a16="http://schemas.microsoft.com/office/drawing/2014/main" val="1021970260"/>
                    </a:ext>
                  </a:extLst>
                </a:gridCol>
              </a:tblGrid>
              <a:tr h="331783">
                <a:tc row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Communication scenario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613" marR="102613" marT="51307" marB="513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613" marR="102613" marT="51307" marB="513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Test  Results by Oulu 5G NSA Network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613" marR="102613" marT="51307" marB="513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23763"/>
                  </a:ext>
                </a:extLst>
              </a:tr>
              <a:tr h="331783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Lower-degree automation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613" marR="102613" marT="51307" marB="513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Higher-degree automation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613" marR="102613" marT="51307" marB="513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07892"/>
                  </a:ext>
                </a:extLst>
              </a:tr>
              <a:tr h="237721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latency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 rates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latency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 rates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221972"/>
                  </a:ext>
                </a:extLst>
              </a:tr>
              <a:tr h="237721">
                <a:tc row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vehicle platooning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613" marR="102613" marT="51307" marB="513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Cooperative driving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923049"/>
                  </a:ext>
                </a:extLst>
              </a:tr>
              <a:tr h="237721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sharing 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862190"/>
                  </a:ext>
                </a:extLst>
              </a:tr>
              <a:tr h="237721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Reporting 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097304"/>
                  </a:ext>
                </a:extLst>
              </a:tr>
              <a:tr h="237721"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Advanced Driving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613" marR="102613" marT="51307" marB="513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Cooperative collision avoidance  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066008"/>
                  </a:ext>
                </a:extLst>
              </a:tr>
              <a:tr h="237721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sharing 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709195"/>
                  </a:ext>
                </a:extLst>
              </a:tr>
              <a:tr h="237721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Emergency trajectory alignment 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55970"/>
                  </a:ext>
                </a:extLst>
              </a:tr>
              <a:tr h="237721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Cooperative lane change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6220"/>
                  </a:ext>
                </a:extLst>
              </a:tr>
              <a:tr h="237721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Extended Sensors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613" marR="102613" marT="51307" marB="513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Sensor information sharing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Possible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14039"/>
                  </a:ext>
                </a:extLst>
              </a:tr>
              <a:tr h="237721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Video sharing 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Possible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657365"/>
                  </a:ext>
                </a:extLst>
              </a:tr>
              <a:tr h="237721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Remote Driving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FI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Aptos Narrow" panose="020B0004020202020204" pitchFamily="34" charset="0"/>
                        </a:rPr>
                        <a:t>Not Possible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B5E6A2"/>
                          </a:highlight>
                          <a:latin typeface="Aptos Narrow" panose="020B0004020202020204" pitchFamily="34" charset="0"/>
                        </a:rPr>
                        <a:t>Possible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1" marR="8551" marT="8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06454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3737F70-CC74-DC96-51EB-0B6F6605120D}"/>
              </a:ext>
            </a:extLst>
          </p:cNvPr>
          <p:cNvSpPr txBox="1"/>
          <p:nvPr/>
        </p:nvSpPr>
        <p:spPr>
          <a:xfrm>
            <a:off x="638881" y="5495817"/>
            <a:ext cx="100576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ighlight>
                  <a:srgbClr val="FFFF00"/>
                </a:highlight>
              </a:rPr>
              <a:t>Note: </a:t>
            </a:r>
            <a:r>
              <a:rPr lang="en-US" sz="1400"/>
              <a:t>The throughput values are considered as an average over the entire DT. However,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It should be analyzed as a percentage of the recorded throughput values at each time Interval.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This needed to be analysed via Nemo/ Actix Analyzer.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Min /Max and Avg RSRP values to achieve those throughput values will be identified based on that.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Thresholds will be derived from those data.  </a:t>
            </a:r>
            <a:endParaRPr lang="en-FI" sz="1400" dirty="0"/>
          </a:p>
        </p:txBody>
      </p:sp>
    </p:spTree>
    <p:extLst>
      <p:ext uri="{BB962C8B-B14F-4D97-AF65-F5344CB8AC3E}">
        <p14:creationId xmlns:p14="http://schemas.microsoft.com/office/powerpoint/2010/main" val="94064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FF8F-EF15-C11D-25A3-3625E2AD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Initial Task Plan for the Summer Internship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186195-DCE9-1AAB-01BF-98A88E0EE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179757"/>
              </p:ext>
            </p:extLst>
          </p:nvPr>
        </p:nvGraphicFramePr>
        <p:xfrm>
          <a:off x="570155" y="2446527"/>
          <a:ext cx="11187953" cy="4046348"/>
        </p:xfrm>
        <a:graphic>
          <a:graphicData uri="http://schemas.openxmlformats.org/drawingml/2006/table">
            <a:tbl>
              <a:tblPr firstRow="1" bandRow="1"/>
              <a:tblGrid>
                <a:gridCol w="682766">
                  <a:extLst>
                    <a:ext uri="{9D8B030D-6E8A-4147-A177-3AD203B41FA5}">
                      <a16:colId xmlns:a16="http://schemas.microsoft.com/office/drawing/2014/main" val="845569832"/>
                    </a:ext>
                  </a:extLst>
                </a:gridCol>
                <a:gridCol w="800004">
                  <a:extLst>
                    <a:ext uri="{9D8B030D-6E8A-4147-A177-3AD203B41FA5}">
                      <a16:colId xmlns:a16="http://schemas.microsoft.com/office/drawing/2014/main" val="378058548"/>
                    </a:ext>
                  </a:extLst>
                </a:gridCol>
                <a:gridCol w="5270852">
                  <a:extLst>
                    <a:ext uri="{9D8B030D-6E8A-4147-A177-3AD203B41FA5}">
                      <a16:colId xmlns:a16="http://schemas.microsoft.com/office/drawing/2014/main" val="535176186"/>
                    </a:ext>
                  </a:extLst>
                </a:gridCol>
                <a:gridCol w="4434331">
                  <a:extLst>
                    <a:ext uri="{9D8B030D-6E8A-4147-A177-3AD203B41FA5}">
                      <a16:colId xmlns:a16="http://schemas.microsoft.com/office/drawing/2014/main" val="578381266"/>
                    </a:ext>
                  </a:extLst>
                </a:gridCol>
              </a:tblGrid>
              <a:tr h="2813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Month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Week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Task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Deliverable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89448"/>
                  </a:ext>
                </a:extLst>
              </a:tr>
              <a:tr h="63362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May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2E9"/>
                          </a:highlight>
                          <a:latin typeface="Trebuchet MS" panose="020B0603020202020204" pitchFamily="34" charset="0"/>
                        </a:rPr>
                        <a:t>5th Week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2E9"/>
                          </a:highlight>
                          <a:latin typeface="Trebuchet MS" panose="020B0603020202020204" pitchFamily="34" charset="0"/>
                        </a:rPr>
                        <a:t>Orientation and familiarization with the University of Oulu's 6GVisible project and defining the specific aim, objectives and deliverables for the two-month summer training as part of 6GVisible.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</a:t>
                      </a:r>
                      <a:endParaRPr lang="en-FI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151759"/>
                  </a:ext>
                </a:extLst>
              </a:tr>
              <a:tr h="439864">
                <a:tc rowSpan="4"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June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717" marR="101717" marT="50859" marB="5085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1st Week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Review of Existing Datasets on Network Traffic from Non, Semi, and Fully Autonomous Vehicles.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Datasets for Network Traffic/Usage Prediction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365568"/>
                  </a:ext>
                </a:extLst>
              </a:tr>
              <a:tr h="43986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2nd Week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Review of existing ML methods for predicting network traffic from autonomous driving using historical data.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Exisiting ML methods for Network Traffic/Usage Prediction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73793"/>
                  </a:ext>
                </a:extLst>
              </a:tr>
              <a:tr h="43986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3rd Week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Develop a network demand prediction model for 5/6G-enabled autonomous driving.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Customized ML model for Network Demand Prediction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85660"/>
                  </a:ext>
                </a:extLst>
              </a:tr>
              <a:tr h="24610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4th Week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Validate and refine the predictive model using available data.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Validated ML model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57639"/>
                  </a:ext>
                </a:extLst>
              </a:tr>
              <a:tr h="439864">
                <a:tc rowSpan="4"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July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717" marR="101717" marT="50859" marB="5085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Trebuchet MS" panose="020B0603020202020204" pitchFamily="34" charset="0"/>
                        </a:rPr>
                        <a:t>1st Week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Review of 3GPP, ITU standards and parameters for Cellular V2X enabled autonomous driving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Table summarizing the Standards of V2V, V2I, V2N, V2P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810597"/>
                  </a:ext>
                </a:extLst>
              </a:tr>
              <a:tr h="43986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2nd Week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Review of existing simulation software's for assessing network availability for massive autonomous driving.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Table summarizing the comparision between 5/6G simulation software tools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73217"/>
                  </a:ext>
                </a:extLst>
              </a:tr>
              <a:tr h="43986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3rd Week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Comparision of network simulations of 5/6G enabled autonomous driving with network demand predictions.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Comparision between Network Demand Simulation and Predicition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468382"/>
                  </a:ext>
                </a:extLst>
              </a:tr>
              <a:tr h="24610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4th Week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Summarize the findings in a research paper 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Trebuchet MS" panose="020B0603020202020204" pitchFamily="34" charset="0"/>
                        </a:rPr>
                        <a:t>Research Paper (Draft) and Presentation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4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813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F1FBF-C800-A333-5CC3-5F840A4D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12" y="44963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Throughput Percentage from the whole journey above the Threshold</a:t>
            </a:r>
            <a:endParaRPr lang="en-FI" sz="1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B857ADE-95F7-854D-A410-D0EB62A5BA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743995"/>
              </p:ext>
            </p:extLst>
          </p:nvPr>
        </p:nvGraphicFramePr>
        <p:xfrm>
          <a:off x="463692" y="2079060"/>
          <a:ext cx="10819353" cy="4256369"/>
        </p:xfrm>
        <a:graphic>
          <a:graphicData uri="http://schemas.openxmlformats.org/drawingml/2006/table">
            <a:tbl>
              <a:tblPr/>
              <a:tblGrid>
                <a:gridCol w="1584250">
                  <a:extLst>
                    <a:ext uri="{9D8B030D-6E8A-4147-A177-3AD203B41FA5}">
                      <a16:colId xmlns:a16="http://schemas.microsoft.com/office/drawing/2014/main" val="3291827061"/>
                    </a:ext>
                  </a:extLst>
                </a:gridCol>
                <a:gridCol w="2840358">
                  <a:extLst>
                    <a:ext uri="{9D8B030D-6E8A-4147-A177-3AD203B41FA5}">
                      <a16:colId xmlns:a16="http://schemas.microsoft.com/office/drawing/2014/main" val="3373083877"/>
                    </a:ext>
                  </a:extLst>
                </a:gridCol>
                <a:gridCol w="1541374">
                  <a:extLst>
                    <a:ext uri="{9D8B030D-6E8A-4147-A177-3AD203B41FA5}">
                      <a16:colId xmlns:a16="http://schemas.microsoft.com/office/drawing/2014/main" val="546776904"/>
                    </a:ext>
                  </a:extLst>
                </a:gridCol>
                <a:gridCol w="1637736">
                  <a:extLst>
                    <a:ext uri="{9D8B030D-6E8A-4147-A177-3AD203B41FA5}">
                      <a16:colId xmlns:a16="http://schemas.microsoft.com/office/drawing/2014/main" val="1907321102"/>
                    </a:ext>
                  </a:extLst>
                </a:gridCol>
                <a:gridCol w="1977568">
                  <a:extLst>
                    <a:ext uri="{9D8B030D-6E8A-4147-A177-3AD203B41FA5}">
                      <a16:colId xmlns:a16="http://schemas.microsoft.com/office/drawing/2014/main" val="1080457479"/>
                    </a:ext>
                  </a:extLst>
                </a:gridCol>
                <a:gridCol w="1238067">
                  <a:extLst>
                    <a:ext uri="{9D8B030D-6E8A-4147-A177-3AD203B41FA5}">
                      <a16:colId xmlns:a16="http://schemas.microsoft.com/office/drawing/2014/main" val="3433535186"/>
                    </a:ext>
                  </a:extLst>
                </a:gridCol>
              </a:tblGrid>
              <a:tr h="40014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Parameter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Automation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Throughput Require (Mbps )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Throughput Percentage from the whole journey above the Threshold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947139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Operator 1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Operator 2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268921"/>
                  </a:ext>
                </a:extLst>
              </a:tr>
              <a:tr h="2410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Periodic Broadcast Messages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Minumum Reqirement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 DL 0.004 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99.70 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99.47 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99.59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998936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Minumum Reqirement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 DL: 0.024 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99.70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99.47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99.59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21851"/>
                  </a:ext>
                </a:extLst>
              </a:tr>
              <a:tr h="241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Event-Triggered Messages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Minumum Reqirement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 DL: 0.096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99.55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99.43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99.49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616871"/>
                  </a:ext>
                </a:extLst>
              </a:tr>
              <a:tr h="2410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vehicle platooning : 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Cooperative driving : High-degree automation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65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51.87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55.57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53.72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431930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sharing :  Higher-degree automation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Higher degree: 50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64.85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66.85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65.85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81367"/>
                  </a:ext>
                </a:extLst>
              </a:tr>
              <a:tr h="24101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Advanced Driving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Cooperative collision avoidance  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DL:10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96.55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6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93.23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94.89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77075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sharing  :  Higher-degree automation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53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61.94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64.39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63.17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433869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Emergency trajectory alignment 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DL: 30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82.91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80.25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81.58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34926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Video sharing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UL: 10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93.74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76.26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85.00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17842"/>
                  </a:ext>
                </a:extLst>
              </a:tr>
              <a:tr h="24101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Extended Sensors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Sensor information sharing: Higher degree automation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latenmscy (3ms): DL: 50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64.85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66.85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65.85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214675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latency (50ms) : DL : 1000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481479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Video sharing 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Lower degree : 10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96.55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6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93.23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94.89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596133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Higher degree: 700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0.93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0.47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926727"/>
                  </a:ext>
                </a:extLst>
              </a:tr>
              <a:tr h="2410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Remote Driving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Higher-degree automation</a:t>
                      </a:r>
                    </a:p>
                  </a:txBody>
                  <a:tcPr marL="5665" marR="5665" marT="56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DL: 1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99.45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99.29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BF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99.37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801314"/>
                  </a:ext>
                </a:extLst>
              </a:tr>
              <a:tr h="241014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UL: 25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75.38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34.29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I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54.84 </a:t>
                      </a:r>
                    </a:p>
                  </a:txBody>
                  <a:tcPr marL="5665" marR="5665" marT="56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1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956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90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97A5-80DC-47FB-B6A2-465E58EC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572225" cy="8726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Latency Percentage from the whole journey above the Threshold</a:t>
            </a:r>
            <a:endParaRPr lang="en-FI" sz="2400" dirty="0"/>
          </a:p>
        </p:txBody>
      </p:sp>
      <p:pic>
        <p:nvPicPr>
          <p:cNvPr id="7" name="Picture 6" descr="A table with numbers and a red line&#10;&#10;Description automatically generated">
            <a:extLst>
              <a:ext uri="{FF2B5EF4-FFF2-40B4-BE49-F238E27FC236}">
                <a16:creationId xmlns:a16="http://schemas.microsoft.com/office/drawing/2014/main" id="{A6395783-BFB9-C83B-4ABF-8F14C5DC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6" y="4725420"/>
            <a:ext cx="5197910" cy="1474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6C1504-F4D1-11EF-FE47-084F67761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67" y="3440198"/>
            <a:ext cx="6565433" cy="3273323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0D44AE1-E506-1240-A8E8-4A2FCC3D1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959857"/>
              </p:ext>
            </p:extLst>
          </p:nvPr>
        </p:nvGraphicFramePr>
        <p:xfrm>
          <a:off x="356936" y="3900429"/>
          <a:ext cx="4961290" cy="586740"/>
        </p:xfrm>
        <a:graphic>
          <a:graphicData uri="http://schemas.openxmlformats.org/drawingml/2006/table">
            <a:tbl>
              <a:tblPr/>
              <a:tblGrid>
                <a:gridCol w="1893439">
                  <a:extLst>
                    <a:ext uri="{9D8B030D-6E8A-4147-A177-3AD203B41FA5}">
                      <a16:colId xmlns:a16="http://schemas.microsoft.com/office/drawing/2014/main" val="3597383536"/>
                    </a:ext>
                  </a:extLst>
                </a:gridCol>
                <a:gridCol w="1221086">
                  <a:extLst>
                    <a:ext uri="{9D8B030D-6E8A-4147-A177-3AD203B41FA5}">
                      <a16:colId xmlns:a16="http://schemas.microsoft.com/office/drawing/2014/main" val="616469965"/>
                    </a:ext>
                  </a:extLst>
                </a:gridCol>
                <a:gridCol w="1846765">
                  <a:extLst>
                    <a:ext uri="{9D8B030D-6E8A-4147-A177-3AD203B41FA5}">
                      <a16:colId xmlns:a16="http://schemas.microsoft.com/office/drawing/2014/main" val="2440092547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global requirement for V2X network latency for Advanced Driving is 30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Operator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Operator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89105"/>
                  </a:ext>
                </a:extLst>
              </a:tr>
              <a:tr h="35814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92.53 %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84.90 %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00376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F3BF54C-D00A-3740-3B70-0FECE406F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96439"/>
              </p:ext>
            </p:extLst>
          </p:nvPr>
        </p:nvGraphicFramePr>
        <p:xfrm>
          <a:off x="214597" y="774976"/>
          <a:ext cx="11037335" cy="2611179"/>
        </p:xfrm>
        <a:graphic>
          <a:graphicData uri="http://schemas.openxmlformats.org/drawingml/2006/table">
            <a:tbl>
              <a:tblPr/>
              <a:tblGrid>
                <a:gridCol w="1990752">
                  <a:extLst>
                    <a:ext uri="{9D8B030D-6E8A-4147-A177-3AD203B41FA5}">
                      <a16:colId xmlns:a16="http://schemas.microsoft.com/office/drawing/2014/main" val="472389495"/>
                    </a:ext>
                  </a:extLst>
                </a:gridCol>
                <a:gridCol w="1726159">
                  <a:extLst>
                    <a:ext uri="{9D8B030D-6E8A-4147-A177-3AD203B41FA5}">
                      <a16:colId xmlns:a16="http://schemas.microsoft.com/office/drawing/2014/main" val="1504017487"/>
                    </a:ext>
                  </a:extLst>
                </a:gridCol>
                <a:gridCol w="1499364">
                  <a:extLst>
                    <a:ext uri="{9D8B030D-6E8A-4147-A177-3AD203B41FA5}">
                      <a16:colId xmlns:a16="http://schemas.microsoft.com/office/drawing/2014/main" val="1319329849"/>
                    </a:ext>
                  </a:extLst>
                </a:gridCol>
                <a:gridCol w="1360768">
                  <a:extLst>
                    <a:ext uri="{9D8B030D-6E8A-4147-A177-3AD203B41FA5}">
                      <a16:colId xmlns:a16="http://schemas.microsoft.com/office/drawing/2014/main" val="3442755741"/>
                    </a:ext>
                  </a:extLst>
                </a:gridCol>
                <a:gridCol w="1159172">
                  <a:extLst>
                    <a:ext uri="{9D8B030D-6E8A-4147-A177-3AD203B41FA5}">
                      <a16:colId xmlns:a16="http://schemas.microsoft.com/office/drawing/2014/main" val="2947862021"/>
                    </a:ext>
                  </a:extLst>
                </a:gridCol>
                <a:gridCol w="1159172">
                  <a:extLst>
                    <a:ext uri="{9D8B030D-6E8A-4147-A177-3AD203B41FA5}">
                      <a16:colId xmlns:a16="http://schemas.microsoft.com/office/drawing/2014/main" val="77187763"/>
                    </a:ext>
                  </a:extLst>
                </a:gridCol>
                <a:gridCol w="1070974">
                  <a:extLst>
                    <a:ext uri="{9D8B030D-6E8A-4147-A177-3AD203B41FA5}">
                      <a16:colId xmlns:a16="http://schemas.microsoft.com/office/drawing/2014/main" val="4244335358"/>
                    </a:ext>
                  </a:extLst>
                </a:gridCol>
                <a:gridCol w="1070974">
                  <a:extLst>
                    <a:ext uri="{9D8B030D-6E8A-4147-A177-3AD203B41FA5}">
                      <a16:colId xmlns:a16="http://schemas.microsoft.com/office/drawing/2014/main" val="1865515623"/>
                    </a:ext>
                  </a:extLst>
                </a:gridCol>
              </a:tblGrid>
              <a:tr h="1254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Communication scenario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Lower-degree automation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Higher-degree automation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61037"/>
                  </a:ext>
                </a:extLst>
              </a:tr>
              <a:tr h="25046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 end-to-end latency (ms)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Operator 1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Operator 2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 end-to-end latency (ms)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Operator 1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Operator 2</a:t>
                      </a:r>
                    </a:p>
                  </a:txBody>
                  <a:tcPr marL="7277" marR="7277" marT="72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572306"/>
                  </a:ext>
                </a:extLst>
              </a:tr>
              <a:tr h="12541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vehicle platooning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Cooperative driving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Lowest degree:25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75.54 %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66.24 %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Highest degree: 10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409603"/>
                  </a:ext>
                </a:extLst>
              </a:tr>
              <a:tr h="250460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 degree: 20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28.53 %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19.73 %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20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28.53 %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19.73 %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308828"/>
                  </a:ext>
                </a:extLst>
              </a:tr>
              <a:tr h="125419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sharing 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28.53 %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19.73 %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Higher degree: 20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28.53 %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19.73 %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34199"/>
                  </a:ext>
                </a:extLst>
              </a:tr>
              <a:tr h="125419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Reporting 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99.58 %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985124"/>
                  </a:ext>
                </a:extLst>
              </a:tr>
              <a:tr h="22958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Advanced Driving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Cooperative collision avoidance  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67296"/>
                  </a:ext>
                </a:extLst>
              </a:tr>
              <a:tr h="125419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sharing 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99.88 %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99.39 %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99.88 %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99.39 %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834114"/>
                  </a:ext>
                </a:extLst>
              </a:tr>
              <a:tr h="229589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Emergency trajectory alignment 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67702"/>
                  </a:ext>
                </a:extLst>
              </a:tr>
              <a:tr h="125419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Cooperative lane change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75.54 %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66.24 %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19011"/>
                  </a:ext>
                </a:extLst>
              </a:tr>
              <a:tr h="12541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Extended Sensors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Sensor information sharing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99.88 %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99.39 %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Highest degree: 3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981956"/>
                  </a:ext>
                </a:extLst>
              </a:tr>
              <a:tr h="125419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10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11650"/>
                  </a:ext>
                </a:extLst>
              </a:tr>
              <a:tr h="125419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Video sharing 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99.18 %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95.40 %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Highest degree: 10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743251"/>
                  </a:ext>
                </a:extLst>
              </a:tr>
              <a:tr h="125419"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degree: 10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857833"/>
                  </a:ext>
                </a:extLst>
              </a:tr>
              <a:tr h="1254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Remote Driving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FI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0 %</a:t>
                      </a:r>
                    </a:p>
                  </a:txBody>
                  <a:tcPr marL="7277" marR="7277" marT="72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3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346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EC073-7974-BD3F-40FC-B7BF8E40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RSRP Thresholds</a:t>
            </a:r>
            <a:endParaRPr lang="en-FI" sz="40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9A943D-AA65-7772-5643-5E603137E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281898"/>
              </p:ext>
            </p:extLst>
          </p:nvPr>
        </p:nvGraphicFramePr>
        <p:xfrm>
          <a:off x="644056" y="3147646"/>
          <a:ext cx="10927834" cy="2724042"/>
        </p:xfrm>
        <a:graphic>
          <a:graphicData uri="http://schemas.openxmlformats.org/drawingml/2006/table">
            <a:tbl>
              <a:tblPr/>
              <a:tblGrid>
                <a:gridCol w="1093304">
                  <a:extLst>
                    <a:ext uri="{9D8B030D-6E8A-4147-A177-3AD203B41FA5}">
                      <a16:colId xmlns:a16="http://schemas.microsoft.com/office/drawing/2014/main" val="2449827511"/>
                    </a:ext>
                  </a:extLst>
                </a:gridCol>
                <a:gridCol w="1092858">
                  <a:extLst>
                    <a:ext uri="{9D8B030D-6E8A-4147-A177-3AD203B41FA5}">
                      <a16:colId xmlns:a16="http://schemas.microsoft.com/office/drawing/2014/main" val="2033969939"/>
                    </a:ext>
                  </a:extLst>
                </a:gridCol>
                <a:gridCol w="734176">
                  <a:extLst>
                    <a:ext uri="{9D8B030D-6E8A-4147-A177-3AD203B41FA5}">
                      <a16:colId xmlns:a16="http://schemas.microsoft.com/office/drawing/2014/main" val="2446908427"/>
                    </a:ext>
                  </a:extLst>
                </a:gridCol>
                <a:gridCol w="698844">
                  <a:extLst>
                    <a:ext uri="{9D8B030D-6E8A-4147-A177-3AD203B41FA5}">
                      <a16:colId xmlns:a16="http://schemas.microsoft.com/office/drawing/2014/main" val="3957940090"/>
                    </a:ext>
                  </a:extLst>
                </a:gridCol>
                <a:gridCol w="1026134">
                  <a:extLst>
                    <a:ext uri="{9D8B030D-6E8A-4147-A177-3AD203B41FA5}">
                      <a16:colId xmlns:a16="http://schemas.microsoft.com/office/drawing/2014/main" val="3706124410"/>
                    </a:ext>
                  </a:extLst>
                </a:gridCol>
                <a:gridCol w="730457">
                  <a:extLst>
                    <a:ext uri="{9D8B030D-6E8A-4147-A177-3AD203B41FA5}">
                      <a16:colId xmlns:a16="http://schemas.microsoft.com/office/drawing/2014/main" val="786239150"/>
                    </a:ext>
                  </a:extLst>
                </a:gridCol>
                <a:gridCol w="758350">
                  <a:extLst>
                    <a:ext uri="{9D8B030D-6E8A-4147-A177-3AD203B41FA5}">
                      <a16:colId xmlns:a16="http://schemas.microsoft.com/office/drawing/2014/main" val="2045412093"/>
                    </a:ext>
                  </a:extLst>
                </a:gridCol>
                <a:gridCol w="723018">
                  <a:extLst>
                    <a:ext uri="{9D8B030D-6E8A-4147-A177-3AD203B41FA5}">
                      <a16:colId xmlns:a16="http://schemas.microsoft.com/office/drawing/2014/main" val="3896014171"/>
                    </a:ext>
                  </a:extLst>
                </a:gridCol>
                <a:gridCol w="1026134">
                  <a:extLst>
                    <a:ext uri="{9D8B030D-6E8A-4147-A177-3AD203B41FA5}">
                      <a16:colId xmlns:a16="http://schemas.microsoft.com/office/drawing/2014/main" val="3404444234"/>
                    </a:ext>
                  </a:extLst>
                </a:gridCol>
                <a:gridCol w="672809">
                  <a:extLst>
                    <a:ext uri="{9D8B030D-6E8A-4147-A177-3AD203B41FA5}">
                      <a16:colId xmlns:a16="http://schemas.microsoft.com/office/drawing/2014/main" val="2560783522"/>
                    </a:ext>
                  </a:extLst>
                </a:gridCol>
                <a:gridCol w="672808">
                  <a:extLst>
                    <a:ext uri="{9D8B030D-6E8A-4147-A177-3AD203B41FA5}">
                      <a16:colId xmlns:a16="http://schemas.microsoft.com/office/drawing/2014/main" val="2609469155"/>
                    </a:ext>
                  </a:extLst>
                </a:gridCol>
                <a:gridCol w="672808">
                  <a:extLst>
                    <a:ext uri="{9D8B030D-6E8A-4147-A177-3AD203B41FA5}">
                      <a16:colId xmlns:a16="http://schemas.microsoft.com/office/drawing/2014/main" val="3686495365"/>
                    </a:ext>
                  </a:extLst>
                </a:gridCol>
                <a:gridCol w="1026134">
                  <a:extLst>
                    <a:ext uri="{9D8B030D-6E8A-4147-A177-3AD203B41FA5}">
                      <a16:colId xmlns:a16="http://schemas.microsoft.com/office/drawing/2014/main" val="1942408101"/>
                    </a:ext>
                  </a:extLst>
                </a:gridCol>
              </a:tblGrid>
              <a:tr h="64089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Speed (Mbps)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Min RSRP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Max RSRP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Avg RSRP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Min Requirement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Elisa Min RSRP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Elisa Max RSRP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Elisa Avg RSRP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Elisa Min Requirement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Min RSRP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Max RSRP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Avg RSRP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Min Requirement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896662"/>
                  </a:ext>
                </a:extLst>
              </a:tr>
              <a:tr h="26529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-114.7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-59.4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-84.98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-114.7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-47.2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-75.54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-107.8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-53.3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-80.26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-107.8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08716"/>
                  </a:ext>
                </a:extLst>
              </a:tr>
              <a:tr h="248147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-114.7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-60.8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-84.83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-114.7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-47.2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-74.98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-106.8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-54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-79.9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-106.8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853717"/>
                  </a:ext>
                </a:extLst>
              </a:tr>
              <a:tr h="248147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-112.5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-60.8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-84.28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-112.5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-47.2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-74.42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-105.7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-54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-79.35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-105.7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635000"/>
                  </a:ext>
                </a:extLst>
              </a:tr>
              <a:tr h="248147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-104.9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-62.5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-83.41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-104.9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-47.2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-73.82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-101.9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-54.85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-78.61</a:t>
                      </a:r>
                      <a:endParaRPr lang="en-FI" sz="2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-101.9</a:t>
                      </a:r>
                      <a:endParaRPr lang="en-FI" sz="2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88098"/>
                  </a:ext>
                </a:extLst>
              </a:tr>
              <a:tr h="248147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-104.9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-62.5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-83.26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-104.9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-47.2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-73.61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-101.9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-54.85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-78.43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-101.9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40487"/>
                  </a:ext>
                </a:extLst>
              </a:tr>
              <a:tr h="248147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-104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-62.5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-82.63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-104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-47.2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-72.95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-101.45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-54.85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-77.79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-101.45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710233"/>
                  </a:ext>
                </a:extLst>
              </a:tr>
              <a:tr h="248147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-101.6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-62.5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-82.21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-101.6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-95.3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-47.2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-71.89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-95.3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-98.45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-54.85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-77.05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-98.45</a:t>
                      </a: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66115"/>
                  </a:ext>
                </a:extLst>
              </a:tr>
              <a:tr h="24814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-77.97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-100.925</a:t>
                      </a:r>
                      <a:endParaRPr lang="en-FI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26" marR="8926" marT="89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A7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253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1C59F2-D9D5-14D2-A0B7-586D20DA3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17655"/>
              </p:ext>
            </p:extLst>
          </p:nvPr>
        </p:nvGraphicFramePr>
        <p:xfrm>
          <a:off x="4216534" y="5640454"/>
          <a:ext cx="4143695" cy="974949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4143695">
                  <a:extLst>
                    <a:ext uri="{9D8B030D-6E8A-4147-A177-3AD203B41FA5}">
                      <a16:colId xmlns:a16="http://schemas.microsoft.com/office/drawing/2014/main" val="2704939159"/>
                    </a:ext>
                  </a:extLst>
                </a:gridCol>
              </a:tblGrid>
              <a:tr h="324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Overall Low Threshold = -114.7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8124439"/>
                  </a:ext>
                </a:extLst>
              </a:tr>
              <a:tr h="324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Overall Average Threshold = -100.92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2322708"/>
                  </a:ext>
                </a:extLst>
              </a:tr>
              <a:tr h="324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Overall Good Threshold = -77.97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8196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772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350F-1A47-B20F-322B-2302DB44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30174"/>
            <a:ext cx="7010400" cy="698502"/>
          </a:xfrm>
        </p:spPr>
        <p:txBody>
          <a:bodyPr/>
          <a:lstStyle/>
          <a:p>
            <a:r>
              <a:rPr lang="en-US" sz="1800" b="1" dirty="0">
                <a:effectLst/>
                <a:latin typeface="Calibri Light" panose="020F0302020204030204" pitchFamily="34" charset="0"/>
              </a:rPr>
              <a:t>Proposed Models: </a:t>
            </a:r>
            <a:r>
              <a:rPr lang="en-US" sz="1800" b="1" dirty="0">
                <a:solidFill>
                  <a:srgbClr val="0F4761"/>
                </a:solidFill>
                <a:effectLst/>
                <a:latin typeface="Calibri" panose="020F0502020204030204" pitchFamily="34" charset="0"/>
              </a:rPr>
              <a:t>V2X RSRP thresholds (In progress)</a:t>
            </a:r>
            <a:endParaRPr lang="en-FI" b="1" dirty="0"/>
          </a:p>
        </p:txBody>
      </p:sp>
      <p:pic>
        <p:nvPicPr>
          <p:cNvPr id="1126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924DD7-0698-6B7A-1975-BD53034982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73" y="635883"/>
            <a:ext cx="10001251" cy="60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28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66" name="Rectangle 5165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6A006-B56E-0693-661D-4EFB8D9301AD}"/>
              </a:ext>
            </a:extLst>
          </p:cNvPr>
          <p:cNvSpPr txBox="1"/>
          <p:nvPr/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>
                <a:effectLst/>
                <a:latin typeface="+mj-lt"/>
                <a:ea typeface="+mj-ea"/>
                <a:cs typeface="+mj-cs"/>
              </a:rPr>
              <a:t>Analysis- Expressways country-wise comparison</a:t>
            </a:r>
            <a:endParaRPr lang="en-US" sz="2600" dirty="0"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All networks RSRP plot Finland &#10;signal (groups) CD Average •Bad 'Excellent •Good •poor &#10;Tervola &#10;Ku kola &#10;Y.likärppa &#10;PerSmerI &#10;National &#10;Park &#10;Kuiv &#10;Martinn &#10;. Kiiminki &#10;HailuotO• &#10;Ou u &#10;Karinkanta &#10;Limin &#10;R.Fv0RlÆ}iMI &#10;All networks RSRP plot Sweden &#10;signal (groups) CD Average • Bad 'Excellent &#10;Tromso &#10;Senja &#10;ILuieå &#10;'Good &#10;Poor &#10;Rovan &#10;All networks RSRP plot Norway &#10;signal (groups) O Average Bad 'Excellent 'Good Poor &#10;Senja &#10;Rohkunborri &#10;Padjelanta &#10;•a rek- &#10;@ 202 @2024 M i mft ">
            <a:extLst>
              <a:ext uri="{FF2B5EF4-FFF2-40B4-BE49-F238E27FC236}">
                <a16:creationId xmlns:a16="http://schemas.microsoft.com/office/drawing/2014/main" id="{49020A1D-3D0E-E1DB-4D27-A6F9F3DBCF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3" b="15258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7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CFFD1-C5B3-C902-8922-BA6D2DF30102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Over 1000+ km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Across three Countries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Different terrains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With an average speed of 100 Kmph throughout the Journey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Over 140 unique cells</a:t>
            </a:r>
          </a:p>
        </p:txBody>
      </p:sp>
    </p:spTree>
    <p:extLst>
      <p:ext uri="{BB962C8B-B14F-4D97-AF65-F5344CB8AC3E}">
        <p14:creationId xmlns:p14="http://schemas.microsoft.com/office/powerpoint/2010/main" val="3707488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024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4" descr="RSRP Summary Finland &#10;Average of signal &#10;RSRP Summary Sweden &#10;Average of signal Min of signal &#10;RSRP Summary Norway &#10;Average of signal Min of signal &#10;Min of signal &#10;-120 &#10;-120 &#10;Max of signal &#10;-65 &#10;.65 &#10;Max of signal &#10;-65 &#10;.65 &#10;Max of signal &#10;SG (NSA) &#10;Total &#10;-96.64 &#10;-96.64 &#10;SG (NSA) &#10;Total &#10;-102.32 &#10;-102.32 &#10;-130 &#10;-130 &#10;SG (NSA) &#10;Total &#10;-96.52 &#10;-96.52 &#10;-113 &#10;-113 &#10;RSRP Count recorded Finland &#10;400 &#10;300 &#10;200 &#10;signal &#10;RSRP Classification Finland &#10;Poor Excellent Goad &#10;Average &#10;signal (groups) &#10;RSRP Count recorded Sweden &#10;400 &#10;300 &#10;200 &#10;-120 &#10;signal &#10;RSRP Classification Sweden &#10;RSRP Count recorded Norway &#10;200 &#10;-120 &#10;signal &#10;RSRP Classification Norway &#10;Bad &#10;Average &#10;Poor &#10;Excellent &#10;3 500 &#10;Average &#10;Good &#10;Poor &#10;-77 &#10;.77 &#10;Excellent &#10;Bed &#10;signal (groups) &#10;Good &#10;signal (groups) ">
            <a:extLst>
              <a:ext uri="{FF2B5EF4-FFF2-40B4-BE49-F238E27FC236}">
                <a16:creationId xmlns:a16="http://schemas.microsoft.com/office/drawing/2014/main" id="{96FAF58C-DA20-6E0B-A94E-D02721A2A6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8925" cy="37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C1209D-C3F1-3D3B-762C-7771B16C0FE2}"/>
              </a:ext>
            </a:extLst>
          </p:cNvPr>
          <p:cNvSpPr txBox="1"/>
          <p:nvPr/>
        </p:nvSpPr>
        <p:spPr>
          <a:xfrm>
            <a:off x="0" y="4026827"/>
            <a:ext cx="19226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  <a:latin typeface="Calibri" panose="020F0502020204030204" pitchFamily="34" charset="0"/>
              </a:rPr>
              <a:t>Percentile Thresholds: 0.25,0.50,0.75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  <a:latin typeface="Calibri" panose="020F0502020204030204" pitchFamily="34" charset="0"/>
              </a:rPr>
              <a:t>Finland -106.75 -94.5 -82.25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  <a:latin typeface="Calibri" panose="020F0502020204030204" pitchFamily="34" charset="0"/>
              </a:rPr>
              <a:t>Norway -104.50 -98.0 -91.50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  <a:latin typeface="Calibri" panose="020F0502020204030204" pitchFamily="34" charset="0"/>
              </a:rPr>
              <a:t>Sweden -109.00 -97.0 -84.00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039B458-8196-D7B4-A733-DEE5566EF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866" y="-1"/>
            <a:ext cx="514405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97525-467E-85DC-EBA9-231A3E7D51AB}"/>
              </a:ext>
            </a:extLst>
          </p:cNvPr>
          <p:cNvSpPr txBox="1"/>
          <p:nvPr/>
        </p:nvSpPr>
        <p:spPr>
          <a:xfrm>
            <a:off x="7273580" y="2890265"/>
            <a:ext cx="5144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Apply K-Means clustering to group RSRP values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C254CDF9-3248-BA9A-01A7-6A37855B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4" y="4020943"/>
            <a:ext cx="5015511" cy="277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753AE4E7-3173-E28B-B928-19CAA8EE4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671" y="3098768"/>
            <a:ext cx="4012043" cy="221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90F0D1-388D-CB97-ED93-74CCB4A8E021}"/>
              </a:ext>
            </a:extLst>
          </p:cNvPr>
          <p:cNvSpPr txBox="1"/>
          <p:nvPr/>
        </p:nvSpPr>
        <p:spPr>
          <a:xfrm>
            <a:off x="0" y="5064415"/>
            <a:ext cx="223837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Minimum RSRP Values for Each Country:</a:t>
            </a:r>
          </a:p>
          <a:p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Finland -120 </a:t>
            </a:r>
          </a:p>
          <a:p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Norway -113 </a:t>
            </a:r>
          </a:p>
          <a:p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Sweden -130</a:t>
            </a:r>
            <a:endParaRPr lang="en-FI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63158-F591-3D36-E06E-45229D5AC3D9}"/>
              </a:ext>
            </a:extLst>
          </p:cNvPr>
          <p:cNvSpPr txBox="1"/>
          <p:nvPr/>
        </p:nvSpPr>
        <p:spPr>
          <a:xfrm>
            <a:off x="7625514" y="5897503"/>
            <a:ext cx="621030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Cluster Centers (RSRP Thresholds) </a:t>
            </a:r>
          </a:p>
          <a:p>
            <a:r>
              <a:rPr lang="en-US" sz="105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Finland: [-111.17647058823529, -94.0, -76.875]</a:t>
            </a:r>
          </a:p>
          <a:p>
            <a:r>
              <a:rPr lang="en-US" sz="105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Sweden: [-114.1875, -96.5, -77.26666666666667]</a:t>
            </a:r>
          </a:p>
          <a:p>
            <a:r>
              <a:rPr lang="en-US" sz="105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Norway: [-108.71428571428572, -98.0, -87.71428571428571] </a:t>
            </a:r>
            <a:br>
              <a:rPr lang="en-US" sz="1050" dirty="0"/>
            </a:br>
            <a:endParaRPr lang="en-FI" sz="1050" dirty="0"/>
          </a:p>
        </p:txBody>
      </p:sp>
    </p:spTree>
    <p:extLst>
      <p:ext uri="{BB962C8B-B14F-4D97-AF65-F5344CB8AC3E}">
        <p14:creationId xmlns:p14="http://schemas.microsoft.com/office/powerpoint/2010/main" val="127343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DA9B4-EBE9-CEAF-F26F-0B4630CA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Key Take Away</a:t>
            </a:r>
            <a:endParaRPr lang="en-FI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55390B0-50F8-972E-452D-B69681F19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23940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15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67CFD2B-1934-881F-89B2-7BEB4D249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59" y="11964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How the vehicle speed will affect the RSRP values</a:t>
            </a:r>
          </a:p>
          <a:p>
            <a:r>
              <a:rPr lang="en-US" sz="2200" dirty="0"/>
              <a:t>How the artic weather conditions affect on V2N network </a:t>
            </a:r>
          </a:p>
          <a:p>
            <a:r>
              <a:rPr lang="en-US" sz="2200" dirty="0"/>
              <a:t>Test with a 6G modem with similar use cases. </a:t>
            </a:r>
          </a:p>
          <a:p>
            <a:r>
              <a:rPr lang="en-US" sz="2200" dirty="0"/>
              <a:t>Extended testing on 5G SA network</a:t>
            </a:r>
          </a:p>
        </p:txBody>
      </p:sp>
      <p:pic>
        <p:nvPicPr>
          <p:cNvPr id="1026" name="Picture 2" descr="Arctic research work utilised in business collabs | Business Lapland">
            <a:extLst>
              <a:ext uri="{FF2B5EF4-FFF2-40B4-BE49-F238E27FC236}">
                <a16:creationId xmlns:a16="http://schemas.microsoft.com/office/drawing/2014/main" id="{B797AD9B-B0CB-F419-47D6-A4E1F5B9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r="42754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02B46F1-06ED-653C-9532-51AC395EEDFF}"/>
              </a:ext>
            </a:extLst>
          </p:cNvPr>
          <p:cNvSpPr txBox="1">
            <a:spLocks/>
          </p:cNvSpPr>
          <p:nvPr/>
        </p:nvSpPr>
        <p:spPr>
          <a:xfrm>
            <a:off x="408614" y="167617"/>
            <a:ext cx="4045077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Works</a:t>
            </a:r>
            <a:endParaRPr lang="en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84AD2-C159-E80E-9ABF-4F93490D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71" y="4664078"/>
            <a:ext cx="4368602" cy="1618063"/>
          </a:xfrm>
        </p:spPr>
        <p:txBody>
          <a:bodyPr anchor="b">
            <a:normAutofit fontScale="90000"/>
          </a:bodyPr>
          <a:lstStyle/>
          <a:p>
            <a:r>
              <a:rPr lang="en-US" sz="2400" b="1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Sodankylä</a:t>
            </a:r>
            <a:r>
              <a:rPr lang="en-US" sz="24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5G Test Network</a:t>
            </a:r>
            <a:br>
              <a:rPr lang="en-US" sz="24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rgbClr val="212224"/>
                </a:solidFill>
                <a:effectLst/>
                <a:highlight>
                  <a:srgbClr val="FFFFFF"/>
                </a:highlight>
                <a:latin typeface="MessinaSans"/>
              </a:rPr>
              <a:t>Intelligent traffic road weather services test track in </a:t>
            </a:r>
            <a:r>
              <a:rPr lang="en-US" sz="2400" b="0" i="0" dirty="0" err="1">
                <a:solidFill>
                  <a:srgbClr val="212224"/>
                </a:solidFill>
                <a:effectLst/>
                <a:highlight>
                  <a:srgbClr val="FFFFFF"/>
                </a:highlight>
                <a:latin typeface="MessinaSans"/>
              </a:rPr>
              <a:t>Sodankylä</a:t>
            </a:r>
            <a:r>
              <a:rPr lang="en-US" sz="2400" b="0" i="0" dirty="0">
                <a:solidFill>
                  <a:srgbClr val="212224"/>
                </a:solidFill>
                <a:effectLst/>
                <a:highlight>
                  <a:srgbClr val="FFFFFF"/>
                </a:highlight>
                <a:latin typeface="MessinaSans"/>
              </a:rPr>
              <a:t> and autonomous miniature vehicle of FMI</a:t>
            </a:r>
            <a:endParaRPr lang="en-FI" sz="5400" dirty="0"/>
          </a:p>
        </p:txBody>
      </p:sp>
    </p:spTree>
    <p:extLst>
      <p:ext uri="{BB962C8B-B14F-4D97-AF65-F5344CB8AC3E}">
        <p14:creationId xmlns:p14="http://schemas.microsoft.com/office/powerpoint/2010/main" val="80184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B0E0-ADC7-066B-4506-C2BC7344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6" name="Graphic 35" descr="Smiling Face with No Fill">
            <a:extLst>
              <a:ext uri="{FF2B5EF4-FFF2-40B4-BE49-F238E27FC236}">
                <a16:creationId xmlns:a16="http://schemas.microsoft.com/office/drawing/2014/main" id="{E5FEF09D-1C2A-605C-A624-DAAC236ED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5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55959-2921-F70D-3E2B-D0B3A69F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highlight>
                  <a:srgbClr val="F9F9F9"/>
                </a:highlight>
              </a:rPr>
              <a:t>Key Areas of Focus:</a:t>
            </a:r>
            <a:br>
              <a:rPr lang="en-US" sz="3400" dirty="0">
                <a:highlight>
                  <a:srgbClr val="F9F9F9"/>
                </a:highlight>
              </a:rPr>
            </a:br>
            <a:endParaRPr lang="en-US" sz="3400" dirty="0">
              <a:highlight>
                <a:srgbClr val="F9F9F9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CE62C-7182-7C06-6E34-21115E8E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" r="-1" b="-1"/>
          <a:stretch/>
        </p:blipFill>
        <p:spPr>
          <a:xfrm>
            <a:off x="338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74E50A-58E4-7BCB-FA62-9C069AD3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9861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research focuses on the V2N network primarily, and its reliability</a:t>
            </a:r>
          </a:p>
          <a:p>
            <a:r>
              <a:rPr lang="en-US" sz="2200" dirty="0"/>
              <a:t>Exploit the Challenges and Limitations of Autonomous Driving in the current Radio Access Network(RAN)</a:t>
            </a:r>
          </a:p>
          <a:p>
            <a:r>
              <a:rPr lang="en-US" sz="2200" dirty="0"/>
              <a:t>Identify the main factors affecting Autonomous Driving (Vehicle speed, Whether conditions, Terrain Issues, Interferences) </a:t>
            </a:r>
          </a:p>
          <a:p>
            <a:r>
              <a:rPr lang="en-US" sz="2200" dirty="0"/>
              <a:t>Identify Reference Signal Received Power (RSRP) for definite use cases for 5G Network , and prose and define RSRP thresholds for the Autonomous Driving in 5G-NSA network</a:t>
            </a:r>
          </a:p>
        </p:txBody>
      </p:sp>
    </p:spTree>
    <p:extLst>
      <p:ext uri="{BB962C8B-B14F-4D97-AF65-F5344CB8AC3E}">
        <p14:creationId xmlns:p14="http://schemas.microsoft.com/office/powerpoint/2010/main" val="362605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045F-8304-84E1-175D-8F4E8F59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10263-4158-8F64-23F9-0B4998589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9D75B-16EC-3CAD-72FC-614E77315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447"/>
            <a:ext cx="12192000" cy="54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90AA-35E8-94AA-16EF-72E9EA63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6E10-241A-6AF4-FF4A-3CECD8AA6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D7213-06BE-3733-3556-3E2324CE4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28"/>
          <a:stretch/>
        </p:blipFill>
        <p:spPr>
          <a:xfrm>
            <a:off x="-96036" y="395287"/>
            <a:ext cx="12136422" cy="6067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1CEE1-C32F-D151-9170-8449DA8DF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61"/>
          <a:stretch/>
        </p:blipFill>
        <p:spPr>
          <a:xfrm>
            <a:off x="180189" y="6657974"/>
            <a:ext cx="12136422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2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5" name="Rectangle 617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ED7E89-CC5F-31E8-CF50-BEE8290A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320040" y="2171700"/>
            <a:ext cx="5614416" cy="385256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B899D96-2C7E-12DB-0FF9-EEA4B5EC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76" y="2527043"/>
            <a:ext cx="5891372" cy="26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C1A4B-8C8A-3311-2C04-524AD2A6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85891"/>
            <a:ext cx="773125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Infrastructure / Standards and Protocols</a:t>
            </a:r>
            <a:br>
              <a:rPr lang="en-US" sz="3400" dirty="0">
                <a:highlight>
                  <a:srgbClr val="F9F9F9"/>
                </a:highlight>
              </a:rPr>
            </a:br>
            <a:endParaRPr lang="en-US" sz="3400" dirty="0">
              <a:highlight>
                <a:srgbClr val="F9F9F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3566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Rectangle 4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101" name="Picture 5" descr="A diagram of a car connected to a road infrastructure&#10;&#10;Description automatically generated">
            <a:extLst>
              <a:ext uri="{FF2B5EF4-FFF2-40B4-BE49-F238E27FC236}">
                <a16:creationId xmlns:a16="http://schemas.microsoft.com/office/drawing/2014/main" id="{0855557B-D5BE-86DB-BDE3-7F70547A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7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E69D-4826-F706-4D86-5CB16D88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FF59D-9972-2C82-D6D0-14B68545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combination of politics, technology and frequency 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360C0-332A-7249-7295-7B5C36996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12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1612EAA-9E6B-566F-C8CA-17A432198A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984" y="677732"/>
            <a:ext cx="11973727" cy="550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58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F83A72BF2A2A47862231CB9AF9AD73" ma:contentTypeVersion="14" ma:contentTypeDescription="Create a new document." ma:contentTypeScope="" ma:versionID="b00eccdf69915e5ae4bb93d9aefd02ea">
  <xsd:schema xmlns:xsd="http://www.w3.org/2001/XMLSchema" xmlns:xs="http://www.w3.org/2001/XMLSchema" xmlns:p="http://schemas.microsoft.com/office/2006/metadata/properties" xmlns:ns2="43009a48-6ee2-4725-825f-22e1bffc3bc4" xmlns:ns3="65c810a9-22f9-4bbf-a40e-7d91f5c2bfdc" targetNamespace="http://schemas.microsoft.com/office/2006/metadata/properties" ma:root="true" ma:fieldsID="05be8b3ac077205cbb3daa7bd716ea4b" ns2:_="" ns3:_="">
    <xsd:import namespace="43009a48-6ee2-4725-825f-22e1bffc3bc4"/>
    <xsd:import namespace="65c810a9-22f9-4bbf-a40e-7d91f5c2b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09a48-6ee2-4725-825f-22e1bffc3b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c5529c5-a027-4c82-ab4e-2b087dfb9f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810a9-22f9-4bbf-a40e-7d91f5c2bfd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edacb3c-146c-4e5f-ba45-198c012a0ffc}" ma:internalName="TaxCatchAll" ma:showField="CatchAllData" ma:web="65c810a9-22f9-4bbf-a40e-7d91f5c2b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3009a48-6ee2-4725-825f-22e1bffc3bc4">
      <Terms xmlns="http://schemas.microsoft.com/office/infopath/2007/PartnerControls"/>
    </lcf76f155ced4ddcb4097134ff3c332f>
    <TaxCatchAll xmlns="65c810a9-22f9-4bbf-a40e-7d91f5c2bfdc" xsi:nil="true"/>
  </documentManagement>
</p:properties>
</file>

<file path=customXml/itemProps1.xml><?xml version="1.0" encoding="utf-8"?>
<ds:datastoreItem xmlns:ds="http://schemas.openxmlformats.org/officeDocument/2006/customXml" ds:itemID="{1C98B0F0-62C9-4D84-BA6F-FEEA348B84E2}"/>
</file>

<file path=customXml/itemProps2.xml><?xml version="1.0" encoding="utf-8"?>
<ds:datastoreItem xmlns:ds="http://schemas.openxmlformats.org/officeDocument/2006/customXml" ds:itemID="{883BB8A7-C1BB-4271-B5F0-EFB29410C68E}"/>
</file>

<file path=customXml/itemProps3.xml><?xml version="1.0" encoding="utf-8"?>
<ds:datastoreItem xmlns:ds="http://schemas.openxmlformats.org/officeDocument/2006/customXml" ds:itemID="{4A5AB506-5B02-4906-B5EA-F82E97D0D844}"/>
</file>

<file path=docProps/app.xml><?xml version="1.0" encoding="utf-8"?>
<Properties xmlns="http://schemas.openxmlformats.org/officeDocument/2006/extended-properties" xmlns:vt="http://schemas.openxmlformats.org/officeDocument/2006/docPropsVTypes">
  <TotalTime>3234</TotalTime>
  <Words>2790</Words>
  <Application>Microsoft Office PowerPoint</Application>
  <PresentationFormat>Widescreen</PresentationFormat>
  <Paragraphs>994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Aptos</vt:lpstr>
      <vt:lpstr>Aptos Display</vt:lpstr>
      <vt:lpstr>Aptos Narrow</vt:lpstr>
      <vt:lpstr>Arial</vt:lpstr>
      <vt:lpstr>Calibri</vt:lpstr>
      <vt:lpstr>Calibri Light</vt:lpstr>
      <vt:lpstr>Courier New</vt:lpstr>
      <vt:lpstr>MessinaSans</vt:lpstr>
      <vt:lpstr>Roboto</vt:lpstr>
      <vt:lpstr>Segoe UI</vt:lpstr>
      <vt:lpstr>Times New Roman</vt:lpstr>
      <vt:lpstr>Trebuchet MS</vt:lpstr>
      <vt:lpstr>Office Theme</vt:lpstr>
      <vt:lpstr> 6G Visible Project: M3S Research Group Supervisor: Vishaka Basnayake  </vt:lpstr>
      <vt:lpstr>Initial Task Plan for the Summer Internship</vt:lpstr>
      <vt:lpstr>Key Areas of Focus: </vt:lpstr>
      <vt:lpstr>PowerPoint Presentation</vt:lpstr>
      <vt:lpstr>PowerPoint Presentation</vt:lpstr>
      <vt:lpstr>Infrastructure / Standards and Protocols </vt:lpstr>
      <vt:lpstr>PowerPoint Presentation</vt:lpstr>
      <vt:lpstr>PowerPoint Presentation</vt:lpstr>
      <vt:lpstr>PowerPoint Presentation</vt:lpstr>
      <vt:lpstr>Use Cases</vt:lpstr>
      <vt:lpstr>V2N latency</vt:lpstr>
      <vt:lpstr>Data produced by the test Car </vt:lpstr>
      <vt:lpstr>Analysis : Open Data set from Ireland</vt:lpstr>
      <vt:lpstr>PowerPoint Presentation</vt:lpstr>
      <vt:lpstr>Drive Testing at Oulu</vt:lpstr>
      <vt:lpstr>PowerPoint Presentation</vt:lpstr>
      <vt:lpstr>Test Results: Signaling Parameters and Throughput</vt:lpstr>
      <vt:lpstr>Test Results: Handovers and Latency</vt:lpstr>
      <vt:lpstr>Analysis</vt:lpstr>
      <vt:lpstr>Throughput Percentage from the whole journey above the Threshold</vt:lpstr>
      <vt:lpstr>Latency Percentage from the whole journey above the Threshold</vt:lpstr>
      <vt:lpstr>RSRP Thresholds</vt:lpstr>
      <vt:lpstr>Proposed Models: V2X RSRP thresholds (In progress)</vt:lpstr>
      <vt:lpstr>PowerPoint Presentation</vt:lpstr>
      <vt:lpstr>PowerPoint Presentation</vt:lpstr>
      <vt:lpstr>Key Take Away</vt:lpstr>
      <vt:lpstr>Sodankylä 5G Test Network Intelligent traffic road weather services test track in Sodankylä and autonomous miniature vehicle of FMI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Prabhash rathnayake</dc:creator>
  <cp:lastModifiedBy>Prabhash rathnayake</cp:lastModifiedBy>
  <cp:revision>1</cp:revision>
  <dcterms:created xsi:type="dcterms:W3CDTF">2024-06-19T09:24:11Z</dcterms:created>
  <dcterms:modified xsi:type="dcterms:W3CDTF">2024-09-03T11:45:17Z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0x010100E3F83A72BF2A2A47862231CB9AF9AD73</vt:lpwstr>
  </property>
</Properties>
</file>